
<file path=[Content_Types].xml><?xml version="1.0" encoding="utf-8"?>
<Types xmlns="http://schemas.openxmlformats.org/package/2006/content-types">
  <Default Extension="jpeg" ContentType="image/jpeg"/>
  <Default Extension="m4a" ContentType="audio/mp4"/>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 id="2147483708" r:id="rId5"/>
  </p:sldMasterIdLst>
  <p:notesMasterIdLst>
    <p:notesMasterId r:id="rId52"/>
  </p:notesMasterIdLst>
  <p:sldIdLst>
    <p:sldId id="257" r:id="rId6"/>
    <p:sldId id="316" r:id="rId7"/>
    <p:sldId id="334" r:id="rId8"/>
    <p:sldId id="322" r:id="rId9"/>
    <p:sldId id="330" r:id="rId10"/>
    <p:sldId id="258" r:id="rId11"/>
    <p:sldId id="259" r:id="rId12"/>
    <p:sldId id="260" r:id="rId13"/>
    <p:sldId id="261" r:id="rId14"/>
    <p:sldId id="262" r:id="rId15"/>
    <p:sldId id="263" r:id="rId16"/>
    <p:sldId id="264" r:id="rId17"/>
    <p:sldId id="267" r:id="rId18"/>
    <p:sldId id="268" r:id="rId19"/>
    <p:sldId id="313" r:id="rId20"/>
    <p:sldId id="271" r:id="rId21"/>
    <p:sldId id="272" r:id="rId22"/>
    <p:sldId id="273" r:id="rId23"/>
    <p:sldId id="274" r:id="rId24"/>
    <p:sldId id="275" r:id="rId25"/>
    <p:sldId id="276" r:id="rId26"/>
    <p:sldId id="292" r:id="rId27"/>
    <p:sldId id="293" r:id="rId28"/>
    <p:sldId id="294" r:id="rId29"/>
    <p:sldId id="295" r:id="rId30"/>
    <p:sldId id="296" r:id="rId31"/>
    <p:sldId id="297" r:id="rId32"/>
    <p:sldId id="298" r:id="rId33"/>
    <p:sldId id="299" r:id="rId34"/>
    <p:sldId id="311" r:id="rId35"/>
    <p:sldId id="335" r:id="rId36"/>
    <p:sldId id="336" r:id="rId37"/>
    <p:sldId id="337" r:id="rId38"/>
    <p:sldId id="338" r:id="rId39"/>
    <p:sldId id="339" r:id="rId40"/>
    <p:sldId id="340" r:id="rId41"/>
    <p:sldId id="341" r:id="rId42"/>
    <p:sldId id="342" r:id="rId43"/>
    <p:sldId id="343" r:id="rId44"/>
    <p:sldId id="344" r:id="rId45"/>
    <p:sldId id="345" r:id="rId46"/>
    <p:sldId id="346" r:id="rId47"/>
    <p:sldId id="347" r:id="rId48"/>
    <p:sldId id="332" r:id="rId49"/>
    <p:sldId id="333" r:id="rId50"/>
    <p:sldId id="310" r:id="rId51"/>
  </p:sldIdLst>
  <p:sldSz cx="9359900" cy="6624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C9A31A-E302-B5FC-D5F2-F17E19D22F93}" name="Dan van Reysen" initials="DvR" userId="S::dreysen@we-worldwide.com::c2300721-8cfc-4c45-aba4-2d4972b8e9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823" autoAdjust="0"/>
    <p:restoredTop sz="96354" autoAdjust="0"/>
  </p:normalViewPr>
  <p:slideViewPr>
    <p:cSldViewPr snapToGrid="0">
      <p:cViewPr varScale="1">
        <p:scale>
          <a:sx n="106" d="100"/>
          <a:sy n="106" d="100"/>
        </p:scale>
        <p:origin x="1392" y="78"/>
      </p:cViewPr>
      <p:guideLst/>
    </p:cSldViewPr>
  </p:slideViewPr>
  <p:notesTextViewPr>
    <p:cViewPr>
      <p:scale>
        <a:sx n="1" d="1"/>
        <a:sy n="1" d="1"/>
      </p:scale>
      <p:origin x="0" y="0"/>
    </p:cViewPr>
  </p:notesTextViewPr>
  <p:notesViewPr>
    <p:cSldViewPr snapToGrid="0">
      <p:cViewPr varScale="1">
        <p:scale>
          <a:sx n="131" d="100"/>
          <a:sy n="131" d="100"/>
        </p:scale>
        <p:origin x="3008"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microsoft.com/office/2016/11/relationships/changesInfo" Target="changesInfos/changesInfo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 van Reysen" userId="c2300721-8cfc-4c45-aba4-2d4972b8e9a5" providerId="ADAL" clId="{B1F18A1D-B3E5-4FC2-A179-39762B17C00D}"/>
    <pc:docChg chg="modSld">
      <pc:chgData name="Dan van Reysen" userId="c2300721-8cfc-4c45-aba4-2d4972b8e9a5" providerId="ADAL" clId="{B1F18A1D-B3E5-4FC2-A179-39762B17C00D}" dt="2024-04-29T12:00:39.908" v="5" actId="20577"/>
      <pc:docMkLst>
        <pc:docMk/>
      </pc:docMkLst>
      <pc:sldChg chg="modSp mod">
        <pc:chgData name="Dan van Reysen" userId="c2300721-8cfc-4c45-aba4-2d4972b8e9a5" providerId="ADAL" clId="{B1F18A1D-B3E5-4FC2-A179-39762B17C00D}" dt="2024-04-29T12:00:39.908" v="5" actId="20577"/>
        <pc:sldMkLst>
          <pc:docMk/>
          <pc:sldMk cId="820438933" sldId="333"/>
        </pc:sldMkLst>
        <pc:spChg chg="mod">
          <ac:chgData name="Dan van Reysen" userId="c2300721-8cfc-4c45-aba4-2d4972b8e9a5" providerId="ADAL" clId="{B1F18A1D-B3E5-4FC2-A179-39762B17C00D}" dt="2024-04-29T12:00:39.908" v="5" actId="20577"/>
          <ac:spMkLst>
            <pc:docMk/>
            <pc:sldMk cId="820438933" sldId="333"/>
            <ac:spMk id="2" creationId="{E54024CD-16A0-83D0-BA5B-2681BBC7B34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92D889-9523-4F74-BFFF-E391E0F82315}" type="datetimeFigureOut">
              <a:rPr lang="en-GB" smtClean="0"/>
              <a:t>29/04/2024</a:t>
            </a:fld>
            <a:endParaRPr lang="en-GB"/>
          </a:p>
        </p:txBody>
      </p:sp>
      <p:sp>
        <p:nvSpPr>
          <p:cNvPr id="4" name="Slide Image Placeholder 3"/>
          <p:cNvSpPr>
            <a:spLocks noGrp="1" noRot="1" noChangeAspect="1"/>
          </p:cNvSpPr>
          <p:nvPr>
            <p:ph type="sldImg" idx="2"/>
          </p:nvPr>
        </p:nvSpPr>
        <p:spPr>
          <a:xfrm>
            <a:off x="1249363" y="1143000"/>
            <a:ext cx="43592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F67245-B0F0-44AA-8502-B394053F7013}" type="slidenum">
              <a:rPr lang="en-GB" smtClean="0"/>
              <a:t>‹#›</a:t>
            </a:fld>
            <a:endParaRPr lang="en-GB"/>
          </a:p>
        </p:txBody>
      </p:sp>
    </p:spTree>
    <p:extLst>
      <p:ext uri="{BB962C8B-B14F-4D97-AF65-F5344CB8AC3E}">
        <p14:creationId xmlns:p14="http://schemas.microsoft.com/office/powerpoint/2010/main" val="1572926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AF67245-B0F0-44AA-8502-B394053F7013}" type="slidenum">
              <a:rPr lang="en-GB" smtClean="0"/>
              <a:t>1</a:t>
            </a:fld>
            <a:endParaRPr lang="en-GB"/>
          </a:p>
        </p:txBody>
      </p:sp>
    </p:spTree>
    <p:extLst>
      <p:ext uri="{BB962C8B-B14F-4D97-AF65-F5344CB8AC3E}">
        <p14:creationId xmlns:p14="http://schemas.microsoft.com/office/powerpoint/2010/main" val="24673067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29</a:t>
            </a:fld>
            <a:endParaRPr lang="en-GB"/>
          </a:p>
        </p:txBody>
      </p:sp>
    </p:spTree>
    <p:extLst>
      <p:ext uri="{BB962C8B-B14F-4D97-AF65-F5344CB8AC3E}">
        <p14:creationId xmlns:p14="http://schemas.microsoft.com/office/powerpoint/2010/main" val="629534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it’s time to run through the quiz with your pupils. You can get them to write down their answer to each question as you go. Then get pupils to add up how many As, Bs and Cs they answered. At the end if pupils mostly answered A, B or C they will either be a Water Rookie, a Water Recruit or a Water Tracker. </a:t>
            </a:r>
          </a:p>
        </p:txBody>
      </p:sp>
      <p:sp>
        <p:nvSpPr>
          <p:cNvPr id="4" name="Slide Number Placeholder 3"/>
          <p:cNvSpPr>
            <a:spLocks noGrp="1"/>
          </p:cNvSpPr>
          <p:nvPr>
            <p:ph type="sldNum" sz="quarter" idx="5"/>
          </p:nvPr>
        </p:nvSpPr>
        <p:spPr/>
        <p:txBody>
          <a:bodyPr/>
          <a:lstStyle/>
          <a:p>
            <a:fld id="{7AF67245-B0F0-44AA-8502-B394053F7013}" type="slidenum">
              <a:rPr lang="en-GB" smtClean="0"/>
              <a:t>31</a:t>
            </a:fld>
            <a:endParaRPr lang="en-GB"/>
          </a:p>
        </p:txBody>
      </p:sp>
    </p:spTree>
    <p:extLst>
      <p:ext uri="{BB962C8B-B14F-4D97-AF65-F5344CB8AC3E}">
        <p14:creationId xmlns:p14="http://schemas.microsoft.com/office/powerpoint/2010/main" val="1532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45</a:t>
            </a:fld>
            <a:endParaRPr lang="en-GB"/>
          </a:p>
        </p:txBody>
      </p:sp>
    </p:spTree>
    <p:extLst>
      <p:ext uri="{BB962C8B-B14F-4D97-AF65-F5344CB8AC3E}">
        <p14:creationId xmlns:p14="http://schemas.microsoft.com/office/powerpoint/2010/main" val="490842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2</a:t>
            </a:fld>
            <a:endParaRPr lang="en-GB"/>
          </a:p>
        </p:txBody>
      </p:sp>
    </p:spTree>
    <p:extLst>
      <p:ext uri="{BB962C8B-B14F-4D97-AF65-F5344CB8AC3E}">
        <p14:creationId xmlns:p14="http://schemas.microsoft.com/office/powerpoint/2010/main" val="3144759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6</a:t>
            </a:fld>
            <a:endParaRPr lang="en-GB"/>
          </a:p>
        </p:txBody>
      </p:sp>
    </p:spTree>
    <p:extLst>
      <p:ext uri="{BB962C8B-B14F-4D97-AF65-F5344CB8AC3E}">
        <p14:creationId xmlns:p14="http://schemas.microsoft.com/office/powerpoint/2010/main" val="1129979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10</a:t>
            </a:fld>
            <a:endParaRPr lang="en-GB"/>
          </a:p>
        </p:txBody>
      </p:sp>
    </p:spTree>
    <p:extLst>
      <p:ext uri="{BB962C8B-B14F-4D97-AF65-F5344CB8AC3E}">
        <p14:creationId xmlns:p14="http://schemas.microsoft.com/office/powerpoint/2010/main" val="2221439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11</a:t>
            </a:fld>
            <a:endParaRPr lang="en-GB"/>
          </a:p>
        </p:txBody>
      </p:sp>
    </p:spTree>
    <p:extLst>
      <p:ext uri="{BB962C8B-B14F-4D97-AF65-F5344CB8AC3E}">
        <p14:creationId xmlns:p14="http://schemas.microsoft.com/office/powerpoint/2010/main" val="209531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18</a:t>
            </a:fld>
            <a:endParaRPr lang="en-GB"/>
          </a:p>
        </p:txBody>
      </p:sp>
    </p:spTree>
    <p:extLst>
      <p:ext uri="{BB962C8B-B14F-4D97-AF65-F5344CB8AC3E}">
        <p14:creationId xmlns:p14="http://schemas.microsoft.com/office/powerpoint/2010/main" val="1585200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26</a:t>
            </a:fld>
            <a:endParaRPr lang="en-GB"/>
          </a:p>
        </p:txBody>
      </p:sp>
    </p:spTree>
    <p:extLst>
      <p:ext uri="{BB962C8B-B14F-4D97-AF65-F5344CB8AC3E}">
        <p14:creationId xmlns:p14="http://schemas.microsoft.com/office/powerpoint/2010/main" val="4281045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27</a:t>
            </a:fld>
            <a:endParaRPr lang="en-GB"/>
          </a:p>
        </p:txBody>
      </p:sp>
    </p:spTree>
    <p:extLst>
      <p:ext uri="{BB962C8B-B14F-4D97-AF65-F5344CB8AC3E}">
        <p14:creationId xmlns:p14="http://schemas.microsoft.com/office/powerpoint/2010/main" val="3853492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F67245-B0F0-44AA-8502-B394053F7013}" type="slidenum">
              <a:rPr lang="en-GB" smtClean="0"/>
              <a:t>28</a:t>
            </a:fld>
            <a:endParaRPr lang="en-GB"/>
          </a:p>
        </p:txBody>
      </p:sp>
    </p:spTree>
    <p:extLst>
      <p:ext uri="{BB962C8B-B14F-4D97-AF65-F5344CB8AC3E}">
        <p14:creationId xmlns:p14="http://schemas.microsoft.com/office/powerpoint/2010/main" val="964214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993" y="1084172"/>
            <a:ext cx="7955915" cy="2306355"/>
          </a:xfrm>
        </p:spPr>
        <p:txBody>
          <a:bodyPr anchor="b"/>
          <a:lstStyle>
            <a:lvl1pPr algn="ctr">
              <a:defRPr sz="5796"/>
            </a:lvl1pPr>
          </a:lstStyle>
          <a:p>
            <a:r>
              <a:rPr lang="en-US"/>
              <a:t>Click to edit Master title style</a:t>
            </a:r>
            <a:endParaRPr lang="en-US" dirty="0"/>
          </a:p>
        </p:txBody>
      </p:sp>
      <p:sp>
        <p:nvSpPr>
          <p:cNvPr id="3" name="Subtitle 2"/>
          <p:cNvSpPr>
            <a:spLocks noGrp="1"/>
          </p:cNvSpPr>
          <p:nvPr>
            <p:ph type="subTitle" idx="1"/>
          </p:nvPr>
        </p:nvSpPr>
        <p:spPr>
          <a:xfrm>
            <a:off x="1169988" y="3479469"/>
            <a:ext cx="7019925" cy="1599420"/>
          </a:xfrm>
        </p:spPr>
        <p:txBody>
          <a:bodyPr/>
          <a:lstStyle>
            <a:lvl1pPr marL="0" indent="0" algn="ctr">
              <a:buNone/>
              <a:defRPr sz="2318"/>
            </a:lvl1pPr>
            <a:lvl2pPr marL="441655" indent="0" algn="ctr">
              <a:buNone/>
              <a:defRPr sz="1932"/>
            </a:lvl2pPr>
            <a:lvl3pPr marL="883310" indent="0" algn="ctr">
              <a:buNone/>
              <a:defRPr sz="1739"/>
            </a:lvl3pPr>
            <a:lvl4pPr marL="1324966" indent="0" algn="ctr">
              <a:buNone/>
              <a:defRPr sz="1546"/>
            </a:lvl4pPr>
            <a:lvl5pPr marL="1766621" indent="0" algn="ctr">
              <a:buNone/>
              <a:defRPr sz="1546"/>
            </a:lvl5pPr>
            <a:lvl6pPr marL="2208276" indent="0" algn="ctr">
              <a:buNone/>
              <a:defRPr sz="1546"/>
            </a:lvl6pPr>
            <a:lvl7pPr marL="2649931" indent="0" algn="ctr">
              <a:buNone/>
              <a:defRPr sz="1546"/>
            </a:lvl7pPr>
            <a:lvl8pPr marL="3091586" indent="0" algn="ctr">
              <a:buNone/>
              <a:defRPr sz="1546"/>
            </a:lvl8pPr>
            <a:lvl9pPr marL="3533242" indent="0" algn="ctr">
              <a:buNone/>
              <a:defRPr sz="1546"/>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75181C5-10BC-40D2-BEAC-5A9F051C6C02}"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2272635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5181C5-10BC-40D2-BEAC-5A9F051C6C02}"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1145961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8179" y="352701"/>
            <a:ext cx="2018228" cy="561407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43493" y="352701"/>
            <a:ext cx="5937687" cy="561407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5181C5-10BC-40D2-BEAC-5A9F051C6C02}"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41693144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01993" y="2053637"/>
            <a:ext cx="7955915" cy="92333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403985" y="3709798"/>
            <a:ext cx="6551930" cy="492443"/>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82366" y="6160913"/>
            <a:ext cx="2995168" cy="276999"/>
          </a:xfrm>
          <a:prstGeom prst="rect">
            <a:avLst/>
          </a:prstGeom>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67996" y="6160913"/>
            <a:ext cx="2152777"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4/29/2024</a:t>
            </a:fld>
            <a:endParaRPr lang="en-US"/>
          </a:p>
        </p:txBody>
      </p:sp>
      <p:sp>
        <p:nvSpPr>
          <p:cNvPr id="6" name="Holder 6"/>
          <p:cNvSpPr>
            <a:spLocks noGrp="1"/>
          </p:cNvSpPr>
          <p:nvPr>
            <p:ph type="sldNum" sz="quarter" idx="7"/>
          </p:nvPr>
        </p:nvSpPr>
        <p:spPr>
          <a:xfrm>
            <a:off x="4538839" y="6383976"/>
            <a:ext cx="302362" cy="197618"/>
          </a:xfrm>
          <a:prstGeom prst="rect">
            <a:avLst/>
          </a:prstGeom>
        </p:spPr>
        <p:txBody>
          <a:bodyPr lIns="0" tIns="0" rIns="0" bIns="0"/>
          <a:lstStyle>
            <a:lvl1pPr>
              <a:defRPr sz="1575" b="0" i="0">
                <a:solidFill>
                  <a:schemeClr val="bg1"/>
                </a:solidFill>
                <a:latin typeface="Calibri"/>
                <a:cs typeface="Calibri"/>
              </a:defRPr>
            </a:lvl1pPr>
          </a:lstStyle>
          <a:p>
            <a:pPr marL="33340">
              <a:lnSpc>
                <a:spcPts val="1509"/>
              </a:lnSpc>
            </a:pPr>
            <a:fld id="{81D60167-4931-47E6-BA6A-407CBD079E47}" type="slidenum">
              <a:rPr lang="en-GB" spc="-22" smtClean="0"/>
              <a:pPr marL="33340">
                <a:lnSpc>
                  <a:spcPts val="1509"/>
                </a:lnSpc>
              </a:pPr>
              <a:t>‹#›</a:t>
            </a:fld>
            <a:endParaRPr lang="en-GB" spc="-22" dirty="0"/>
          </a:p>
        </p:txBody>
      </p:sp>
    </p:spTree>
    <p:extLst>
      <p:ext uri="{BB962C8B-B14F-4D97-AF65-F5344CB8AC3E}">
        <p14:creationId xmlns:p14="http://schemas.microsoft.com/office/powerpoint/2010/main" val="41402760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713630" y="1052085"/>
            <a:ext cx="5669298" cy="808042"/>
          </a:xfrm>
        </p:spPr>
        <p:txBody>
          <a:bodyPr lIns="0" tIns="0" rIns="0" bIns="0"/>
          <a:lstStyle>
            <a:lvl1pPr>
              <a:defRPr sz="5251" b="0" i="0">
                <a:solidFill>
                  <a:srgbClr val="194A91"/>
                </a:solidFill>
                <a:latin typeface="Calibri"/>
                <a:cs typeface="Calibri"/>
              </a:defRPr>
            </a:lvl1pPr>
          </a:lstStyle>
          <a:p>
            <a:endParaRPr/>
          </a:p>
        </p:txBody>
      </p:sp>
      <p:sp>
        <p:nvSpPr>
          <p:cNvPr id="3" name="Holder 3"/>
          <p:cNvSpPr>
            <a:spLocks noGrp="1"/>
          </p:cNvSpPr>
          <p:nvPr>
            <p:ph type="body" idx="1"/>
          </p:nvPr>
        </p:nvSpPr>
        <p:spPr>
          <a:xfrm>
            <a:off x="713631" y="1836410"/>
            <a:ext cx="7712468" cy="430887"/>
          </a:xfrm>
        </p:spPr>
        <p:txBody>
          <a:bodyPr lIns="0" tIns="0" rIns="0" bIns="0"/>
          <a:lstStyle>
            <a:lvl1pPr>
              <a:defRPr sz="2800" b="1" i="0">
                <a:solidFill>
                  <a:srgbClr val="F26629"/>
                </a:solidFill>
                <a:latin typeface="Roboto Slab"/>
                <a:cs typeface="Roboto Slab"/>
              </a:defRPr>
            </a:lvl1pPr>
          </a:lstStyle>
          <a:p>
            <a:endParaRPr/>
          </a:p>
        </p:txBody>
      </p:sp>
      <p:sp>
        <p:nvSpPr>
          <p:cNvPr id="4" name="Holder 4"/>
          <p:cNvSpPr>
            <a:spLocks noGrp="1"/>
          </p:cNvSpPr>
          <p:nvPr>
            <p:ph type="ftr" sz="quarter" idx="5"/>
          </p:nvPr>
        </p:nvSpPr>
        <p:spPr>
          <a:xfrm>
            <a:off x="3182366" y="6160913"/>
            <a:ext cx="2995168" cy="276999"/>
          </a:xfrm>
          <a:prstGeom prst="rect">
            <a:avLst/>
          </a:prstGeom>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67996" y="6160913"/>
            <a:ext cx="2152777"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4/29/2024</a:t>
            </a:fld>
            <a:endParaRPr lang="en-US"/>
          </a:p>
        </p:txBody>
      </p:sp>
      <p:sp>
        <p:nvSpPr>
          <p:cNvPr id="6" name="Holder 6"/>
          <p:cNvSpPr>
            <a:spLocks noGrp="1"/>
          </p:cNvSpPr>
          <p:nvPr>
            <p:ph type="sldNum" sz="quarter" idx="7"/>
          </p:nvPr>
        </p:nvSpPr>
        <p:spPr>
          <a:xfrm>
            <a:off x="4538839" y="6383976"/>
            <a:ext cx="302362" cy="197618"/>
          </a:xfrm>
          <a:prstGeom prst="rect">
            <a:avLst/>
          </a:prstGeom>
        </p:spPr>
        <p:txBody>
          <a:bodyPr lIns="0" tIns="0" rIns="0" bIns="0"/>
          <a:lstStyle>
            <a:lvl1pPr>
              <a:defRPr sz="1575" b="0" i="0">
                <a:solidFill>
                  <a:schemeClr val="bg1"/>
                </a:solidFill>
                <a:latin typeface="Calibri"/>
                <a:cs typeface="Calibri"/>
              </a:defRPr>
            </a:lvl1pPr>
          </a:lstStyle>
          <a:p>
            <a:pPr marL="33340">
              <a:lnSpc>
                <a:spcPts val="1509"/>
              </a:lnSpc>
            </a:pPr>
            <a:fld id="{81D60167-4931-47E6-BA6A-407CBD079E47}" type="slidenum">
              <a:rPr lang="en-GB" spc="-22" smtClean="0"/>
              <a:pPr marL="33340">
                <a:lnSpc>
                  <a:spcPts val="1509"/>
                </a:lnSpc>
              </a:pPr>
              <a:t>‹#›</a:t>
            </a:fld>
            <a:endParaRPr lang="en-GB" spc="-22" dirty="0"/>
          </a:p>
        </p:txBody>
      </p:sp>
    </p:spTree>
    <p:extLst>
      <p:ext uri="{BB962C8B-B14F-4D97-AF65-F5344CB8AC3E}">
        <p14:creationId xmlns:p14="http://schemas.microsoft.com/office/powerpoint/2010/main" val="1835383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713630" y="1052085"/>
            <a:ext cx="5669298" cy="808042"/>
          </a:xfrm>
        </p:spPr>
        <p:txBody>
          <a:bodyPr lIns="0" tIns="0" rIns="0" bIns="0"/>
          <a:lstStyle>
            <a:lvl1pPr>
              <a:defRPr sz="5251" b="0" i="0">
                <a:solidFill>
                  <a:srgbClr val="194A91"/>
                </a:solidFill>
                <a:latin typeface="Calibri"/>
                <a:cs typeface="Calibri"/>
              </a:defRPr>
            </a:lvl1pPr>
          </a:lstStyle>
          <a:p>
            <a:endParaRPr/>
          </a:p>
        </p:txBody>
      </p:sp>
      <p:sp>
        <p:nvSpPr>
          <p:cNvPr id="3" name="Holder 3"/>
          <p:cNvSpPr>
            <a:spLocks noGrp="1"/>
          </p:cNvSpPr>
          <p:nvPr>
            <p:ph sz="half" idx="2"/>
          </p:nvPr>
        </p:nvSpPr>
        <p:spPr>
          <a:xfrm>
            <a:off x="467996" y="1523667"/>
            <a:ext cx="4071557" cy="49244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820349" y="1523667"/>
            <a:ext cx="4071557" cy="49244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a:xfrm>
            <a:off x="3182366" y="6160913"/>
            <a:ext cx="2995168" cy="276999"/>
          </a:xfrm>
          <a:prstGeom prst="rect">
            <a:avLst/>
          </a:prstGeom>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a:xfrm>
            <a:off x="467996" y="6160913"/>
            <a:ext cx="2152777"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4/29/2024</a:t>
            </a:fld>
            <a:endParaRPr lang="en-US"/>
          </a:p>
        </p:txBody>
      </p:sp>
      <p:sp>
        <p:nvSpPr>
          <p:cNvPr id="7" name="Holder 7"/>
          <p:cNvSpPr>
            <a:spLocks noGrp="1"/>
          </p:cNvSpPr>
          <p:nvPr>
            <p:ph type="sldNum" sz="quarter" idx="7"/>
          </p:nvPr>
        </p:nvSpPr>
        <p:spPr>
          <a:xfrm>
            <a:off x="4538839" y="6383976"/>
            <a:ext cx="302362" cy="197618"/>
          </a:xfrm>
          <a:prstGeom prst="rect">
            <a:avLst/>
          </a:prstGeom>
        </p:spPr>
        <p:txBody>
          <a:bodyPr lIns="0" tIns="0" rIns="0" bIns="0"/>
          <a:lstStyle>
            <a:lvl1pPr>
              <a:defRPr sz="1575" b="0" i="0">
                <a:solidFill>
                  <a:schemeClr val="bg1"/>
                </a:solidFill>
                <a:latin typeface="Calibri"/>
                <a:cs typeface="Calibri"/>
              </a:defRPr>
            </a:lvl1pPr>
          </a:lstStyle>
          <a:p>
            <a:pPr marL="33340">
              <a:lnSpc>
                <a:spcPts val="1509"/>
              </a:lnSpc>
            </a:pPr>
            <a:fld id="{81D60167-4931-47E6-BA6A-407CBD079E47}" type="slidenum">
              <a:rPr lang="en-GB" spc="-22" smtClean="0"/>
              <a:pPr marL="33340">
                <a:lnSpc>
                  <a:spcPts val="1509"/>
                </a:lnSpc>
              </a:pPr>
              <a:t>‹#›</a:t>
            </a:fld>
            <a:endParaRPr lang="en-GB" spc="-22" dirty="0"/>
          </a:p>
        </p:txBody>
      </p:sp>
    </p:spTree>
    <p:extLst>
      <p:ext uri="{BB962C8B-B14F-4D97-AF65-F5344CB8AC3E}">
        <p14:creationId xmlns:p14="http://schemas.microsoft.com/office/powerpoint/2010/main" val="26551153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713630" y="1052085"/>
            <a:ext cx="5669298" cy="808042"/>
          </a:xfrm>
        </p:spPr>
        <p:txBody>
          <a:bodyPr lIns="0" tIns="0" rIns="0" bIns="0"/>
          <a:lstStyle>
            <a:lvl1pPr>
              <a:defRPr sz="5251" b="0" i="0">
                <a:solidFill>
                  <a:srgbClr val="194A91"/>
                </a:solidFill>
                <a:latin typeface="Calibri"/>
                <a:cs typeface="Calibri"/>
              </a:defRPr>
            </a:lvl1pPr>
          </a:lstStyle>
          <a:p>
            <a:endParaRPr/>
          </a:p>
        </p:txBody>
      </p:sp>
      <p:sp>
        <p:nvSpPr>
          <p:cNvPr id="3" name="Holder 3"/>
          <p:cNvSpPr>
            <a:spLocks noGrp="1"/>
          </p:cNvSpPr>
          <p:nvPr>
            <p:ph type="ftr" sz="quarter" idx="5"/>
          </p:nvPr>
        </p:nvSpPr>
        <p:spPr>
          <a:xfrm>
            <a:off x="3182366" y="6160913"/>
            <a:ext cx="2995168" cy="276999"/>
          </a:xfrm>
          <a:prstGeom prst="rect">
            <a:avLst/>
          </a:prstGeom>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a:xfrm>
            <a:off x="467996" y="6160913"/>
            <a:ext cx="2152777"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4/29/2024</a:t>
            </a:fld>
            <a:endParaRPr lang="en-US"/>
          </a:p>
        </p:txBody>
      </p:sp>
      <p:sp>
        <p:nvSpPr>
          <p:cNvPr id="5" name="Holder 5"/>
          <p:cNvSpPr>
            <a:spLocks noGrp="1"/>
          </p:cNvSpPr>
          <p:nvPr>
            <p:ph type="sldNum" sz="quarter" idx="7"/>
          </p:nvPr>
        </p:nvSpPr>
        <p:spPr>
          <a:xfrm>
            <a:off x="4538839" y="6383976"/>
            <a:ext cx="302362" cy="197618"/>
          </a:xfrm>
          <a:prstGeom prst="rect">
            <a:avLst/>
          </a:prstGeom>
        </p:spPr>
        <p:txBody>
          <a:bodyPr lIns="0" tIns="0" rIns="0" bIns="0"/>
          <a:lstStyle>
            <a:lvl1pPr>
              <a:defRPr sz="1575" b="0" i="0">
                <a:solidFill>
                  <a:schemeClr val="bg1"/>
                </a:solidFill>
                <a:latin typeface="Calibri"/>
                <a:cs typeface="Calibri"/>
              </a:defRPr>
            </a:lvl1pPr>
          </a:lstStyle>
          <a:p>
            <a:pPr marL="33340">
              <a:lnSpc>
                <a:spcPts val="1509"/>
              </a:lnSpc>
            </a:pPr>
            <a:fld id="{81D60167-4931-47E6-BA6A-407CBD079E47}" type="slidenum">
              <a:rPr lang="en-GB" spc="-22" smtClean="0"/>
              <a:pPr marL="33340">
                <a:lnSpc>
                  <a:spcPts val="1509"/>
                </a:lnSpc>
              </a:pPr>
              <a:t>‹#›</a:t>
            </a:fld>
            <a:endParaRPr lang="en-GB" spc="-22" dirty="0"/>
          </a:p>
        </p:txBody>
      </p:sp>
    </p:spTree>
    <p:extLst>
      <p:ext uri="{BB962C8B-B14F-4D97-AF65-F5344CB8AC3E}">
        <p14:creationId xmlns:p14="http://schemas.microsoft.com/office/powerpoint/2010/main" val="2891164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68480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993" y="1608501"/>
            <a:ext cx="7955915" cy="1782026"/>
          </a:xfrm>
        </p:spPr>
        <p:txBody>
          <a:bodyPr anchor="b"/>
          <a:lstStyle>
            <a:lvl1pPr algn="ctr">
              <a:defRPr sz="5790"/>
            </a:lvl1pPr>
          </a:lstStyle>
          <a:p>
            <a:r>
              <a:rPr lang="en-GB"/>
              <a:t>Click to edit Master title style</a:t>
            </a:r>
            <a:endParaRPr lang="en-US" dirty="0"/>
          </a:p>
        </p:txBody>
      </p:sp>
      <p:sp>
        <p:nvSpPr>
          <p:cNvPr id="3" name="Subtitle 2"/>
          <p:cNvSpPr>
            <a:spLocks noGrp="1"/>
          </p:cNvSpPr>
          <p:nvPr>
            <p:ph type="subTitle" idx="1"/>
          </p:nvPr>
        </p:nvSpPr>
        <p:spPr>
          <a:xfrm>
            <a:off x="1169988" y="3479470"/>
            <a:ext cx="7019925" cy="356380"/>
          </a:xfrm>
        </p:spPr>
        <p:txBody>
          <a:bodyPr/>
          <a:lstStyle>
            <a:lvl1pPr marL="0" indent="0" algn="ctr">
              <a:buNone/>
              <a:defRPr sz="2316"/>
            </a:lvl1pPr>
            <a:lvl2pPr marL="441177" indent="0" algn="ctr">
              <a:buNone/>
              <a:defRPr sz="1930"/>
            </a:lvl2pPr>
            <a:lvl3pPr marL="882353" indent="0" algn="ctr">
              <a:buNone/>
              <a:defRPr sz="1737"/>
            </a:lvl3pPr>
            <a:lvl4pPr marL="1323530" indent="0" algn="ctr">
              <a:buNone/>
              <a:defRPr sz="1544"/>
            </a:lvl4pPr>
            <a:lvl5pPr marL="1764707" indent="0" algn="ctr">
              <a:buNone/>
              <a:defRPr sz="1544"/>
            </a:lvl5pPr>
            <a:lvl6pPr marL="2205884" indent="0" algn="ctr">
              <a:buNone/>
              <a:defRPr sz="1544"/>
            </a:lvl6pPr>
            <a:lvl7pPr marL="2647060" indent="0" algn="ctr">
              <a:buNone/>
              <a:defRPr sz="1544"/>
            </a:lvl7pPr>
            <a:lvl8pPr marL="3088237" indent="0" algn="ctr">
              <a:buNone/>
              <a:defRPr sz="1544"/>
            </a:lvl8pPr>
            <a:lvl9pPr marL="3529413" indent="0" algn="ctr">
              <a:buNone/>
              <a:defRPr sz="1544"/>
            </a:lvl9pPr>
          </a:lstStyle>
          <a:p>
            <a:r>
              <a:rPr lang="en-GB"/>
              <a:t>Click to edit Master subtitle style</a:t>
            </a:r>
            <a:endParaRPr lang="en-US" dirty="0"/>
          </a:p>
        </p:txBody>
      </p:sp>
      <p:sp>
        <p:nvSpPr>
          <p:cNvPr id="4" name="Date Placeholder 3"/>
          <p:cNvSpPr>
            <a:spLocks noGrp="1"/>
          </p:cNvSpPr>
          <p:nvPr>
            <p:ph type="dt" sz="half" idx="10"/>
          </p:nvPr>
        </p:nvSpPr>
        <p:spPr>
          <a:xfrm>
            <a:off x="467996" y="6160913"/>
            <a:ext cx="2152777" cy="276999"/>
          </a:xfrm>
          <a:prstGeom prst="rect">
            <a:avLst/>
          </a:prstGeom>
        </p:spPr>
        <p:txBody>
          <a:bodyPr/>
          <a:lstStyle/>
          <a:p>
            <a:fld id="{CF39FEFC-3CF9-7842-92C6-023D5AC4E382}" type="datetimeFigureOut">
              <a:rPr lang="en-US" smtClean="0"/>
              <a:t>4/29/2024</a:t>
            </a:fld>
            <a:endParaRPr lang="en-US"/>
          </a:p>
        </p:txBody>
      </p:sp>
      <p:sp>
        <p:nvSpPr>
          <p:cNvPr id="5" name="Footer Placeholder 4"/>
          <p:cNvSpPr>
            <a:spLocks noGrp="1"/>
          </p:cNvSpPr>
          <p:nvPr>
            <p:ph type="ftr" sz="quarter" idx="11"/>
          </p:nvPr>
        </p:nvSpPr>
        <p:spPr>
          <a:xfrm>
            <a:off x="3182366" y="6160913"/>
            <a:ext cx="2995168" cy="276999"/>
          </a:xfrm>
          <a:prstGeom prst="rect">
            <a:avLst/>
          </a:prstGeom>
        </p:spPr>
        <p:txBody>
          <a:bodyPr/>
          <a:lstStyle/>
          <a:p>
            <a:endParaRPr lang="en-US"/>
          </a:p>
        </p:txBody>
      </p:sp>
      <p:sp>
        <p:nvSpPr>
          <p:cNvPr id="6" name="Slide Number Placeholder 5"/>
          <p:cNvSpPr>
            <a:spLocks noGrp="1"/>
          </p:cNvSpPr>
          <p:nvPr>
            <p:ph type="sldNum" sz="quarter" idx="12"/>
          </p:nvPr>
        </p:nvSpPr>
        <p:spPr>
          <a:xfrm>
            <a:off x="4538839" y="6383976"/>
            <a:ext cx="302362" cy="242374"/>
          </a:xfrm>
          <a:prstGeom prst="rect">
            <a:avLst/>
          </a:prstGeom>
        </p:spPr>
        <p:txBody>
          <a:bodyPr/>
          <a:lstStyle/>
          <a:p>
            <a:fld id="{182F5DA3-CD6E-F04F-9246-3D6563950426}" type="slidenum">
              <a:rPr lang="en-US" smtClean="0"/>
              <a:t>‹#›</a:t>
            </a:fld>
            <a:endParaRPr lang="en-US"/>
          </a:p>
        </p:txBody>
      </p:sp>
    </p:spTree>
    <p:extLst>
      <p:ext uri="{BB962C8B-B14F-4D97-AF65-F5344CB8AC3E}">
        <p14:creationId xmlns:p14="http://schemas.microsoft.com/office/powerpoint/2010/main" val="30307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5181C5-10BC-40D2-BEAC-5A9F051C6C02}"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1108193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38619" y="1651561"/>
            <a:ext cx="8072914" cy="2755665"/>
          </a:xfrm>
        </p:spPr>
        <p:txBody>
          <a:bodyPr anchor="b"/>
          <a:lstStyle>
            <a:lvl1pPr>
              <a:defRPr sz="5796"/>
            </a:lvl1pPr>
          </a:lstStyle>
          <a:p>
            <a:r>
              <a:rPr lang="en-US"/>
              <a:t>Click to edit Master title style</a:t>
            </a:r>
            <a:endParaRPr lang="en-US" dirty="0"/>
          </a:p>
        </p:txBody>
      </p:sp>
      <p:sp>
        <p:nvSpPr>
          <p:cNvPr id="3" name="Text Placeholder 2"/>
          <p:cNvSpPr>
            <a:spLocks noGrp="1"/>
          </p:cNvSpPr>
          <p:nvPr>
            <p:ph type="body" idx="1"/>
          </p:nvPr>
        </p:nvSpPr>
        <p:spPr>
          <a:xfrm>
            <a:off x="638619" y="4433296"/>
            <a:ext cx="8072914" cy="1449139"/>
          </a:xfrm>
        </p:spPr>
        <p:txBody>
          <a:bodyPr/>
          <a:lstStyle>
            <a:lvl1pPr marL="0" indent="0">
              <a:buNone/>
              <a:defRPr sz="2318">
                <a:solidFill>
                  <a:schemeClr val="tx1"/>
                </a:solidFill>
              </a:defRPr>
            </a:lvl1pPr>
            <a:lvl2pPr marL="441655" indent="0">
              <a:buNone/>
              <a:defRPr sz="1932">
                <a:solidFill>
                  <a:schemeClr val="tx1">
                    <a:tint val="75000"/>
                  </a:schemeClr>
                </a:solidFill>
              </a:defRPr>
            </a:lvl2pPr>
            <a:lvl3pPr marL="883310" indent="0">
              <a:buNone/>
              <a:defRPr sz="1739">
                <a:solidFill>
                  <a:schemeClr val="tx1">
                    <a:tint val="75000"/>
                  </a:schemeClr>
                </a:solidFill>
              </a:defRPr>
            </a:lvl3pPr>
            <a:lvl4pPr marL="1324966" indent="0">
              <a:buNone/>
              <a:defRPr sz="1546">
                <a:solidFill>
                  <a:schemeClr val="tx1">
                    <a:tint val="75000"/>
                  </a:schemeClr>
                </a:solidFill>
              </a:defRPr>
            </a:lvl4pPr>
            <a:lvl5pPr marL="1766621" indent="0">
              <a:buNone/>
              <a:defRPr sz="1546">
                <a:solidFill>
                  <a:schemeClr val="tx1">
                    <a:tint val="75000"/>
                  </a:schemeClr>
                </a:solidFill>
              </a:defRPr>
            </a:lvl5pPr>
            <a:lvl6pPr marL="2208276" indent="0">
              <a:buNone/>
              <a:defRPr sz="1546">
                <a:solidFill>
                  <a:schemeClr val="tx1">
                    <a:tint val="75000"/>
                  </a:schemeClr>
                </a:solidFill>
              </a:defRPr>
            </a:lvl6pPr>
            <a:lvl7pPr marL="2649931" indent="0">
              <a:buNone/>
              <a:defRPr sz="1546">
                <a:solidFill>
                  <a:schemeClr val="tx1">
                    <a:tint val="75000"/>
                  </a:schemeClr>
                </a:solidFill>
              </a:defRPr>
            </a:lvl7pPr>
            <a:lvl8pPr marL="3091586" indent="0">
              <a:buNone/>
              <a:defRPr sz="1546">
                <a:solidFill>
                  <a:schemeClr val="tx1">
                    <a:tint val="75000"/>
                  </a:schemeClr>
                </a:solidFill>
              </a:defRPr>
            </a:lvl8pPr>
            <a:lvl9pPr marL="3533242" indent="0">
              <a:buNone/>
              <a:defRPr sz="1546">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5181C5-10BC-40D2-BEAC-5A9F051C6C02}"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3863592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43493" y="1763503"/>
            <a:ext cx="3977958" cy="42032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38449" y="1763503"/>
            <a:ext cx="3977958" cy="42032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75181C5-10BC-40D2-BEAC-5A9F051C6C02}" type="datetimeFigureOut">
              <a:rPr lang="en-GB" smtClean="0"/>
              <a:t>29/04/2024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3635661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44712" y="352702"/>
            <a:ext cx="8072914" cy="12804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644713" y="1623957"/>
            <a:ext cx="3959676" cy="795876"/>
          </a:xfrm>
        </p:spPr>
        <p:txBody>
          <a:bodyPr anchor="b"/>
          <a:lstStyle>
            <a:lvl1pPr marL="0" indent="0">
              <a:buNone/>
              <a:defRPr sz="2318" b="1"/>
            </a:lvl1pPr>
            <a:lvl2pPr marL="441655" indent="0">
              <a:buNone/>
              <a:defRPr sz="1932" b="1"/>
            </a:lvl2pPr>
            <a:lvl3pPr marL="883310" indent="0">
              <a:buNone/>
              <a:defRPr sz="1739" b="1"/>
            </a:lvl3pPr>
            <a:lvl4pPr marL="1324966" indent="0">
              <a:buNone/>
              <a:defRPr sz="1546" b="1"/>
            </a:lvl4pPr>
            <a:lvl5pPr marL="1766621" indent="0">
              <a:buNone/>
              <a:defRPr sz="1546" b="1"/>
            </a:lvl5pPr>
            <a:lvl6pPr marL="2208276" indent="0">
              <a:buNone/>
              <a:defRPr sz="1546" b="1"/>
            </a:lvl6pPr>
            <a:lvl7pPr marL="2649931" indent="0">
              <a:buNone/>
              <a:defRPr sz="1546" b="1"/>
            </a:lvl7pPr>
            <a:lvl8pPr marL="3091586" indent="0">
              <a:buNone/>
              <a:defRPr sz="1546" b="1"/>
            </a:lvl8pPr>
            <a:lvl9pPr marL="3533242" indent="0">
              <a:buNone/>
              <a:defRPr sz="1546" b="1"/>
            </a:lvl9pPr>
          </a:lstStyle>
          <a:p>
            <a:pPr lvl="0"/>
            <a:r>
              <a:rPr lang="en-US"/>
              <a:t>Click to edit Master text styles</a:t>
            </a:r>
          </a:p>
        </p:txBody>
      </p:sp>
      <p:sp>
        <p:nvSpPr>
          <p:cNvPr id="4" name="Content Placeholder 3"/>
          <p:cNvSpPr>
            <a:spLocks noGrp="1"/>
          </p:cNvSpPr>
          <p:nvPr>
            <p:ph sz="half" idx="2"/>
          </p:nvPr>
        </p:nvSpPr>
        <p:spPr>
          <a:xfrm>
            <a:off x="644713" y="2419833"/>
            <a:ext cx="3959676" cy="35592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38450" y="1623957"/>
            <a:ext cx="3979177" cy="795876"/>
          </a:xfrm>
        </p:spPr>
        <p:txBody>
          <a:bodyPr anchor="b"/>
          <a:lstStyle>
            <a:lvl1pPr marL="0" indent="0">
              <a:buNone/>
              <a:defRPr sz="2318" b="1"/>
            </a:lvl1pPr>
            <a:lvl2pPr marL="441655" indent="0">
              <a:buNone/>
              <a:defRPr sz="1932" b="1"/>
            </a:lvl2pPr>
            <a:lvl3pPr marL="883310" indent="0">
              <a:buNone/>
              <a:defRPr sz="1739" b="1"/>
            </a:lvl3pPr>
            <a:lvl4pPr marL="1324966" indent="0">
              <a:buNone/>
              <a:defRPr sz="1546" b="1"/>
            </a:lvl4pPr>
            <a:lvl5pPr marL="1766621" indent="0">
              <a:buNone/>
              <a:defRPr sz="1546" b="1"/>
            </a:lvl5pPr>
            <a:lvl6pPr marL="2208276" indent="0">
              <a:buNone/>
              <a:defRPr sz="1546" b="1"/>
            </a:lvl6pPr>
            <a:lvl7pPr marL="2649931" indent="0">
              <a:buNone/>
              <a:defRPr sz="1546" b="1"/>
            </a:lvl7pPr>
            <a:lvl8pPr marL="3091586" indent="0">
              <a:buNone/>
              <a:defRPr sz="1546" b="1"/>
            </a:lvl8pPr>
            <a:lvl9pPr marL="3533242" indent="0">
              <a:buNone/>
              <a:defRPr sz="1546" b="1"/>
            </a:lvl9pPr>
          </a:lstStyle>
          <a:p>
            <a:pPr lvl="0"/>
            <a:r>
              <a:rPr lang="en-US"/>
              <a:t>Click to edit Master text styles</a:t>
            </a:r>
          </a:p>
        </p:txBody>
      </p:sp>
      <p:sp>
        <p:nvSpPr>
          <p:cNvPr id="6" name="Content Placeholder 5"/>
          <p:cNvSpPr>
            <a:spLocks noGrp="1"/>
          </p:cNvSpPr>
          <p:nvPr>
            <p:ph sz="quarter" idx="4"/>
          </p:nvPr>
        </p:nvSpPr>
        <p:spPr>
          <a:xfrm>
            <a:off x="4738450" y="2419833"/>
            <a:ext cx="3979177" cy="35592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75181C5-10BC-40D2-BEAC-5A9F051C6C02}" type="datetimeFigureOut">
              <a:rPr lang="en-GB" smtClean="0"/>
              <a:t>29/04/2024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2964041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75181C5-10BC-40D2-BEAC-5A9F051C6C02}" type="datetimeFigureOut">
              <a:rPr lang="en-GB" smtClean="0"/>
              <a:t>29/04/2024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1841846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5181C5-10BC-40D2-BEAC-5A9F051C6C02}" type="datetimeFigureOut">
              <a:rPr lang="en-GB" smtClean="0"/>
              <a:t>29/04/2024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3720436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4712" y="441642"/>
            <a:ext cx="3018811" cy="1545749"/>
          </a:xfrm>
        </p:spPr>
        <p:txBody>
          <a:bodyPr anchor="b"/>
          <a:lstStyle>
            <a:lvl1pPr>
              <a:defRPr sz="3091"/>
            </a:lvl1pPr>
          </a:lstStyle>
          <a:p>
            <a:r>
              <a:rPr lang="en-US"/>
              <a:t>Click to edit Master title style</a:t>
            </a:r>
            <a:endParaRPr lang="en-US" dirty="0"/>
          </a:p>
        </p:txBody>
      </p:sp>
      <p:sp>
        <p:nvSpPr>
          <p:cNvPr id="3" name="Content Placeholder 2"/>
          <p:cNvSpPr>
            <a:spLocks noGrp="1"/>
          </p:cNvSpPr>
          <p:nvPr>
            <p:ph idx="1"/>
          </p:nvPr>
        </p:nvSpPr>
        <p:spPr>
          <a:xfrm>
            <a:off x="3979177" y="953827"/>
            <a:ext cx="4738449" cy="4707787"/>
          </a:xfrm>
        </p:spPr>
        <p:txBody>
          <a:bodyPr/>
          <a:lstStyle>
            <a:lvl1pPr>
              <a:defRPr sz="3091"/>
            </a:lvl1pPr>
            <a:lvl2pPr>
              <a:defRPr sz="2705"/>
            </a:lvl2pPr>
            <a:lvl3pPr>
              <a:defRPr sz="2318"/>
            </a:lvl3pPr>
            <a:lvl4pPr>
              <a:defRPr sz="1932"/>
            </a:lvl4pPr>
            <a:lvl5pPr>
              <a:defRPr sz="1932"/>
            </a:lvl5pPr>
            <a:lvl6pPr>
              <a:defRPr sz="1932"/>
            </a:lvl6pPr>
            <a:lvl7pPr>
              <a:defRPr sz="1932"/>
            </a:lvl7pPr>
            <a:lvl8pPr>
              <a:defRPr sz="1932"/>
            </a:lvl8pPr>
            <a:lvl9pPr>
              <a:defRPr sz="193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4712" y="1987392"/>
            <a:ext cx="3018811" cy="3681888"/>
          </a:xfrm>
        </p:spPr>
        <p:txBody>
          <a:bodyPr/>
          <a:lstStyle>
            <a:lvl1pPr marL="0" indent="0">
              <a:buNone/>
              <a:defRPr sz="1546"/>
            </a:lvl1pPr>
            <a:lvl2pPr marL="441655" indent="0">
              <a:buNone/>
              <a:defRPr sz="1352"/>
            </a:lvl2pPr>
            <a:lvl3pPr marL="883310" indent="0">
              <a:buNone/>
              <a:defRPr sz="1159"/>
            </a:lvl3pPr>
            <a:lvl4pPr marL="1324966" indent="0">
              <a:buNone/>
              <a:defRPr sz="966"/>
            </a:lvl4pPr>
            <a:lvl5pPr marL="1766621" indent="0">
              <a:buNone/>
              <a:defRPr sz="966"/>
            </a:lvl5pPr>
            <a:lvl6pPr marL="2208276" indent="0">
              <a:buNone/>
              <a:defRPr sz="966"/>
            </a:lvl6pPr>
            <a:lvl7pPr marL="2649931" indent="0">
              <a:buNone/>
              <a:defRPr sz="966"/>
            </a:lvl7pPr>
            <a:lvl8pPr marL="3091586" indent="0">
              <a:buNone/>
              <a:defRPr sz="966"/>
            </a:lvl8pPr>
            <a:lvl9pPr marL="3533242" indent="0">
              <a:buNone/>
              <a:defRPr sz="966"/>
            </a:lvl9pPr>
          </a:lstStyle>
          <a:p>
            <a:pPr lvl="0"/>
            <a:r>
              <a:rPr lang="en-US"/>
              <a:t>Click to edit Master text styles</a:t>
            </a:r>
          </a:p>
        </p:txBody>
      </p:sp>
      <p:sp>
        <p:nvSpPr>
          <p:cNvPr id="5" name="Date Placeholder 4"/>
          <p:cNvSpPr>
            <a:spLocks noGrp="1"/>
          </p:cNvSpPr>
          <p:nvPr>
            <p:ph type="dt" sz="half" idx="10"/>
          </p:nvPr>
        </p:nvSpPr>
        <p:spPr/>
        <p:txBody>
          <a:bodyPr/>
          <a:lstStyle/>
          <a:p>
            <a:fld id="{E75181C5-10BC-40D2-BEAC-5A9F051C6C02}" type="datetimeFigureOut">
              <a:rPr lang="en-GB" smtClean="0"/>
              <a:t>29/04/2024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1726493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4712" y="441642"/>
            <a:ext cx="3018811" cy="1545749"/>
          </a:xfrm>
        </p:spPr>
        <p:txBody>
          <a:bodyPr anchor="b"/>
          <a:lstStyle>
            <a:lvl1pPr>
              <a:defRPr sz="3091"/>
            </a:lvl1pPr>
          </a:lstStyle>
          <a:p>
            <a:r>
              <a:rPr lang="en-US"/>
              <a:t>Click to edit Master title style</a:t>
            </a:r>
            <a:endParaRPr lang="en-US" dirty="0"/>
          </a:p>
        </p:txBody>
      </p:sp>
      <p:sp>
        <p:nvSpPr>
          <p:cNvPr id="3" name="Picture Placeholder 2"/>
          <p:cNvSpPr>
            <a:spLocks noGrp="1" noChangeAspect="1"/>
          </p:cNvSpPr>
          <p:nvPr>
            <p:ph type="pic" idx="1"/>
          </p:nvPr>
        </p:nvSpPr>
        <p:spPr>
          <a:xfrm>
            <a:off x="3979177" y="953827"/>
            <a:ext cx="4738449" cy="4707787"/>
          </a:xfrm>
        </p:spPr>
        <p:txBody>
          <a:bodyPr anchor="t"/>
          <a:lstStyle>
            <a:lvl1pPr marL="0" indent="0">
              <a:buNone/>
              <a:defRPr sz="3091"/>
            </a:lvl1pPr>
            <a:lvl2pPr marL="441655" indent="0">
              <a:buNone/>
              <a:defRPr sz="2705"/>
            </a:lvl2pPr>
            <a:lvl3pPr marL="883310" indent="0">
              <a:buNone/>
              <a:defRPr sz="2318"/>
            </a:lvl3pPr>
            <a:lvl4pPr marL="1324966" indent="0">
              <a:buNone/>
              <a:defRPr sz="1932"/>
            </a:lvl4pPr>
            <a:lvl5pPr marL="1766621" indent="0">
              <a:buNone/>
              <a:defRPr sz="1932"/>
            </a:lvl5pPr>
            <a:lvl6pPr marL="2208276" indent="0">
              <a:buNone/>
              <a:defRPr sz="1932"/>
            </a:lvl6pPr>
            <a:lvl7pPr marL="2649931" indent="0">
              <a:buNone/>
              <a:defRPr sz="1932"/>
            </a:lvl7pPr>
            <a:lvl8pPr marL="3091586" indent="0">
              <a:buNone/>
              <a:defRPr sz="1932"/>
            </a:lvl8pPr>
            <a:lvl9pPr marL="3533242" indent="0">
              <a:buNone/>
              <a:defRPr sz="1932"/>
            </a:lvl9pPr>
          </a:lstStyle>
          <a:p>
            <a:r>
              <a:rPr lang="en-US"/>
              <a:t>Click icon to add picture</a:t>
            </a:r>
            <a:endParaRPr lang="en-US" dirty="0"/>
          </a:p>
        </p:txBody>
      </p:sp>
      <p:sp>
        <p:nvSpPr>
          <p:cNvPr id="4" name="Text Placeholder 3"/>
          <p:cNvSpPr>
            <a:spLocks noGrp="1"/>
          </p:cNvSpPr>
          <p:nvPr>
            <p:ph type="body" sz="half" idx="2"/>
          </p:nvPr>
        </p:nvSpPr>
        <p:spPr>
          <a:xfrm>
            <a:off x="644712" y="1987392"/>
            <a:ext cx="3018811" cy="3681888"/>
          </a:xfrm>
        </p:spPr>
        <p:txBody>
          <a:bodyPr/>
          <a:lstStyle>
            <a:lvl1pPr marL="0" indent="0">
              <a:buNone/>
              <a:defRPr sz="1546"/>
            </a:lvl1pPr>
            <a:lvl2pPr marL="441655" indent="0">
              <a:buNone/>
              <a:defRPr sz="1352"/>
            </a:lvl2pPr>
            <a:lvl3pPr marL="883310" indent="0">
              <a:buNone/>
              <a:defRPr sz="1159"/>
            </a:lvl3pPr>
            <a:lvl4pPr marL="1324966" indent="0">
              <a:buNone/>
              <a:defRPr sz="966"/>
            </a:lvl4pPr>
            <a:lvl5pPr marL="1766621" indent="0">
              <a:buNone/>
              <a:defRPr sz="966"/>
            </a:lvl5pPr>
            <a:lvl6pPr marL="2208276" indent="0">
              <a:buNone/>
              <a:defRPr sz="966"/>
            </a:lvl6pPr>
            <a:lvl7pPr marL="2649931" indent="0">
              <a:buNone/>
              <a:defRPr sz="966"/>
            </a:lvl7pPr>
            <a:lvl8pPr marL="3091586" indent="0">
              <a:buNone/>
              <a:defRPr sz="966"/>
            </a:lvl8pPr>
            <a:lvl9pPr marL="3533242" indent="0">
              <a:buNone/>
              <a:defRPr sz="966"/>
            </a:lvl9pPr>
          </a:lstStyle>
          <a:p>
            <a:pPr lvl="0"/>
            <a:r>
              <a:rPr lang="en-US"/>
              <a:t>Click to edit Master text styles</a:t>
            </a:r>
          </a:p>
        </p:txBody>
      </p:sp>
      <p:sp>
        <p:nvSpPr>
          <p:cNvPr id="5" name="Date Placeholder 4"/>
          <p:cNvSpPr>
            <a:spLocks noGrp="1"/>
          </p:cNvSpPr>
          <p:nvPr>
            <p:ph type="dt" sz="half" idx="10"/>
          </p:nvPr>
        </p:nvSpPr>
        <p:spPr/>
        <p:txBody>
          <a:bodyPr/>
          <a:lstStyle/>
          <a:p>
            <a:fld id="{E75181C5-10BC-40D2-BEAC-5A9F051C6C02}" type="datetimeFigureOut">
              <a:rPr lang="en-GB" smtClean="0"/>
              <a:t>29/04/2024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D07A60C-4E51-400D-9288-1E84518E0D5F}" type="slidenum">
              <a:rPr lang="en-GB" smtClean="0"/>
              <a:t>‹#›</a:t>
            </a:fld>
            <a:endParaRPr lang="en-GB"/>
          </a:p>
        </p:txBody>
      </p:sp>
    </p:spTree>
    <p:extLst>
      <p:ext uri="{BB962C8B-B14F-4D97-AF65-F5344CB8AC3E}">
        <p14:creationId xmlns:p14="http://schemas.microsoft.com/office/powerpoint/2010/main" val="804085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43493" y="352702"/>
            <a:ext cx="8072914" cy="128045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43493" y="1763503"/>
            <a:ext cx="8072914" cy="42032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3493" y="6140059"/>
            <a:ext cx="2105978" cy="352701"/>
          </a:xfrm>
          <a:prstGeom prst="rect">
            <a:avLst/>
          </a:prstGeom>
        </p:spPr>
        <p:txBody>
          <a:bodyPr vert="horz" lIns="91440" tIns="45720" rIns="91440" bIns="45720" rtlCol="0" anchor="ctr"/>
          <a:lstStyle>
            <a:lvl1pPr algn="l">
              <a:defRPr sz="1159">
                <a:solidFill>
                  <a:schemeClr val="tx1">
                    <a:tint val="75000"/>
                  </a:schemeClr>
                </a:solidFill>
              </a:defRPr>
            </a:lvl1pPr>
          </a:lstStyle>
          <a:p>
            <a:fld id="{E75181C5-10BC-40D2-BEAC-5A9F051C6C02}" type="datetimeFigureOut">
              <a:rPr lang="en-GB" smtClean="0"/>
              <a:t>29/04/2024</a:t>
            </a:fld>
            <a:endParaRPr lang="en-GB"/>
          </a:p>
        </p:txBody>
      </p:sp>
      <p:sp>
        <p:nvSpPr>
          <p:cNvPr id="5" name="Footer Placeholder 4"/>
          <p:cNvSpPr>
            <a:spLocks noGrp="1"/>
          </p:cNvSpPr>
          <p:nvPr>
            <p:ph type="ftr" sz="quarter" idx="3"/>
          </p:nvPr>
        </p:nvSpPr>
        <p:spPr>
          <a:xfrm>
            <a:off x="3100467" y="6140059"/>
            <a:ext cx="3158966" cy="352701"/>
          </a:xfrm>
          <a:prstGeom prst="rect">
            <a:avLst/>
          </a:prstGeom>
        </p:spPr>
        <p:txBody>
          <a:bodyPr vert="horz" lIns="91440" tIns="45720" rIns="91440" bIns="45720" rtlCol="0" anchor="ctr"/>
          <a:lstStyle>
            <a:lvl1pPr algn="ctr">
              <a:defRPr sz="1159">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610429" y="6140059"/>
            <a:ext cx="2105978" cy="352701"/>
          </a:xfrm>
          <a:prstGeom prst="rect">
            <a:avLst/>
          </a:prstGeom>
        </p:spPr>
        <p:txBody>
          <a:bodyPr vert="horz" lIns="91440" tIns="45720" rIns="91440" bIns="45720" rtlCol="0" anchor="ctr"/>
          <a:lstStyle>
            <a:lvl1pPr algn="r">
              <a:defRPr sz="1159">
                <a:solidFill>
                  <a:schemeClr val="tx1">
                    <a:tint val="75000"/>
                  </a:schemeClr>
                </a:solidFill>
              </a:defRPr>
            </a:lvl1pPr>
          </a:lstStyle>
          <a:p>
            <a:fld id="{1D07A60C-4E51-400D-9288-1E84518E0D5F}" type="slidenum">
              <a:rPr lang="en-GB" smtClean="0"/>
              <a:t>‹#›</a:t>
            </a:fld>
            <a:endParaRPr lang="en-GB"/>
          </a:p>
        </p:txBody>
      </p:sp>
    </p:spTree>
    <p:extLst>
      <p:ext uri="{BB962C8B-B14F-4D97-AF65-F5344CB8AC3E}">
        <p14:creationId xmlns:p14="http://schemas.microsoft.com/office/powerpoint/2010/main" val="305231763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883310" rtl="0" eaLnBrk="1" latinLnBrk="0" hangingPunct="1">
        <a:lnSpc>
          <a:spcPct val="90000"/>
        </a:lnSpc>
        <a:spcBef>
          <a:spcPct val="0"/>
        </a:spcBef>
        <a:buNone/>
        <a:defRPr sz="4250" kern="1200">
          <a:solidFill>
            <a:schemeClr val="tx1"/>
          </a:solidFill>
          <a:latin typeface="+mj-lt"/>
          <a:ea typeface="+mj-ea"/>
          <a:cs typeface="+mj-cs"/>
        </a:defRPr>
      </a:lvl1pPr>
    </p:titleStyle>
    <p:bodyStyle>
      <a:lvl1pPr marL="220828" indent="-220828" algn="l" defTabSz="883310" rtl="0" eaLnBrk="1" latinLnBrk="0" hangingPunct="1">
        <a:lnSpc>
          <a:spcPct val="90000"/>
        </a:lnSpc>
        <a:spcBef>
          <a:spcPts val="966"/>
        </a:spcBef>
        <a:buFont typeface="Arial" panose="020B0604020202020204" pitchFamily="34" charset="0"/>
        <a:buChar char="•"/>
        <a:defRPr sz="2705" kern="1200">
          <a:solidFill>
            <a:schemeClr val="tx1"/>
          </a:solidFill>
          <a:latin typeface="+mn-lt"/>
          <a:ea typeface="+mn-ea"/>
          <a:cs typeface="+mn-cs"/>
        </a:defRPr>
      </a:lvl1pPr>
      <a:lvl2pPr marL="662483" indent="-220828" algn="l" defTabSz="883310" rtl="0" eaLnBrk="1" latinLnBrk="0" hangingPunct="1">
        <a:lnSpc>
          <a:spcPct val="90000"/>
        </a:lnSpc>
        <a:spcBef>
          <a:spcPts val="483"/>
        </a:spcBef>
        <a:buFont typeface="Arial" panose="020B0604020202020204" pitchFamily="34" charset="0"/>
        <a:buChar char="•"/>
        <a:defRPr sz="2318" kern="1200">
          <a:solidFill>
            <a:schemeClr val="tx1"/>
          </a:solidFill>
          <a:latin typeface="+mn-lt"/>
          <a:ea typeface="+mn-ea"/>
          <a:cs typeface="+mn-cs"/>
        </a:defRPr>
      </a:lvl2pPr>
      <a:lvl3pPr marL="1104138" indent="-220828" algn="l" defTabSz="883310" rtl="0" eaLnBrk="1" latinLnBrk="0" hangingPunct="1">
        <a:lnSpc>
          <a:spcPct val="90000"/>
        </a:lnSpc>
        <a:spcBef>
          <a:spcPts val="483"/>
        </a:spcBef>
        <a:buFont typeface="Arial" panose="020B0604020202020204" pitchFamily="34" charset="0"/>
        <a:buChar char="•"/>
        <a:defRPr sz="1932" kern="1200">
          <a:solidFill>
            <a:schemeClr val="tx1"/>
          </a:solidFill>
          <a:latin typeface="+mn-lt"/>
          <a:ea typeface="+mn-ea"/>
          <a:cs typeface="+mn-cs"/>
        </a:defRPr>
      </a:lvl3pPr>
      <a:lvl4pPr marL="1545793" indent="-220828" algn="l" defTabSz="883310" rtl="0" eaLnBrk="1" latinLnBrk="0" hangingPunct="1">
        <a:lnSpc>
          <a:spcPct val="90000"/>
        </a:lnSpc>
        <a:spcBef>
          <a:spcPts val="483"/>
        </a:spcBef>
        <a:buFont typeface="Arial" panose="020B0604020202020204" pitchFamily="34" charset="0"/>
        <a:buChar char="•"/>
        <a:defRPr sz="1739" kern="1200">
          <a:solidFill>
            <a:schemeClr val="tx1"/>
          </a:solidFill>
          <a:latin typeface="+mn-lt"/>
          <a:ea typeface="+mn-ea"/>
          <a:cs typeface="+mn-cs"/>
        </a:defRPr>
      </a:lvl4pPr>
      <a:lvl5pPr marL="1987448" indent="-220828" algn="l" defTabSz="883310" rtl="0" eaLnBrk="1" latinLnBrk="0" hangingPunct="1">
        <a:lnSpc>
          <a:spcPct val="90000"/>
        </a:lnSpc>
        <a:spcBef>
          <a:spcPts val="483"/>
        </a:spcBef>
        <a:buFont typeface="Arial" panose="020B0604020202020204" pitchFamily="34" charset="0"/>
        <a:buChar char="•"/>
        <a:defRPr sz="1739" kern="1200">
          <a:solidFill>
            <a:schemeClr val="tx1"/>
          </a:solidFill>
          <a:latin typeface="+mn-lt"/>
          <a:ea typeface="+mn-ea"/>
          <a:cs typeface="+mn-cs"/>
        </a:defRPr>
      </a:lvl5pPr>
      <a:lvl6pPr marL="2429104" indent="-220828" algn="l" defTabSz="883310" rtl="0" eaLnBrk="1" latinLnBrk="0" hangingPunct="1">
        <a:lnSpc>
          <a:spcPct val="90000"/>
        </a:lnSpc>
        <a:spcBef>
          <a:spcPts val="483"/>
        </a:spcBef>
        <a:buFont typeface="Arial" panose="020B0604020202020204" pitchFamily="34" charset="0"/>
        <a:buChar char="•"/>
        <a:defRPr sz="1739" kern="1200">
          <a:solidFill>
            <a:schemeClr val="tx1"/>
          </a:solidFill>
          <a:latin typeface="+mn-lt"/>
          <a:ea typeface="+mn-ea"/>
          <a:cs typeface="+mn-cs"/>
        </a:defRPr>
      </a:lvl6pPr>
      <a:lvl7pPr marL="2870759" indent="-220828" algn="l" defTabSz="883310" rtl="0" eaLnBrk="1" latinLnBrk="0" hangingPunct="1">
        <a:lnSpc>
          <a:spcPct val="90000"/>
        </a:lnSpc>
        <a:spcBef>
          <a:spcPts val="483"/>
        </a:spcBef>
        <a:buFont typeface="Arial" panose="020B0604020202020204" pitchFamily="34" charset="0"/>
        <a:buChar char="•"/>
        <a:defRPr sz="1739" kern="1200">
          <a:solidFill>
            <a:schemeClr val="tx1"/>
          </a:solidFill>
          <a:latin typeface="+mn-lt"/>
          <a:ea typeface="+mn-ea"/>
          <a:cs typeface="+mn-cs"/>
        </a:defRPr>
      </a:lvl7pPr>
      <a:lvl8pPr marL="3312414" indent="-220828" algn="l" defTabSz="883310" rtl="0" eaLnBrk="1" latinLnBrk="0" hangingPunct="1">
        <a:lnSpc>
          <a:spcPct val="90000"/>
        </a:lnSpc>
        <a:spcBef>
          <a:spcPts val="483"/>
        </a:spcBef>
        <a:buFont typeface="Arial" panose="020B0604020202020204" pitchFamily="34" charset="0"/>
        <a:buChar char="•"/>
        <a:defRPr sz="1739" kern="1200">
          <a:solidFill>
            <a:schemeClr val="tx1"/>
          </a:solidFill>
          <a:latin typeface="+mn-lt"/>
          <a:ea typeface="+mn-ea"/>
          <a:cs typeface="+mn-cs"/>
        </a:defRPr>
      </a:lvl8pPr>
      <a:lvl9pPr marL="3754069" indent="-220828" algn="l" defTabSz="883310" rtl="0" eaLnBrk="1" latinLnBrk="0" hangingPunct="1">
        <a:lnSpc>
          <a:spcPct val="90000"/>
        </a:lnSpc>
        <a:spcBef>
          <a:spcPts val="483"/>
        </a:spcBef>
        <a:buFont typeface="Arial" panose="020B0604020202020204" pitchFamily="34" charset="0"/>
        <a:buChar char="•"/>
        <a:defRPr sz="1739" kern="1200">
          <a:solidFill>
            <a:schemeClr val="tx1"/>
          </a:solidFill>
          <a:latin typeface="+mn-lt"/>
          <a:ea typeface="+mn-ea"/>
          <a:cs typeface="+mn-cs"/>
        </a:defRPr>
      </a:lvl9pPr>
    </p:bodyStyle>
    <p:otherStyle>
      <a:defPPr>
        <a:defRPr lang="en-US"/>
      </a:defPPr>
      <a:lvl1pPr marL="0" algn="l" defTabSz="883310" rtl="0" eaLnBrk="1" latinLnBrk="0" hangingPunct="1">
        <a:defRPr sz="1739" kern="1200">
          <a:solidFill>
            <a:schemeClr val="tx1"/>
          </a:solidFill>
          <a:latin typeface="+mn-lt"/>
          <a:ea typeface="+mn-ea"/>
          <a:cs typeface="+mn-cs"/>
        </a:defRPr>
      </a:lvl1pPr>
      <a:lvl2pPr marL="441655" algn="l" defTabSz="883310" rtl="0" eaLnBrk="1" latinLnBrk="0" hangingPunct="1">
        <a:defRPr sz="1739" kern="1200">
          <a:solidFill>
            <a:schemeClr val="tx1"/>
          </a:solidFill>
          <a:latin typeface="+mn-lt"/>
          <a:ea typeface="+mn-ea"/>
          <a:cs typeface="+mn-cs"/>
        </a:defRPr>
      </a:lvl2pPr>
      <a:lvl3pPr marL="883310" algn="l" defTabSz="883310" rtl="0" eaLnBrk="1" latinLnBrk="0" hangingPunct="1">
        <a:defRPr sz="1739" kern="1200">
          <a:solidFill>
            <a:schemeClr val="tx1"/>
          </a:solidFill>
          <a:latin typeface="+mn-lt"/>
          <a:ea typeface="+mn-ea"/>
          <a:cs typeface="+mn-cs"/>
        </a:defRPr>
      </a:lvl3pPr>
      <a:lvl4pPr marL="1324966" algn="l" defTabSz="883310" rtl="0" eaLnBrk="1" latinLnBrk="0" hangingPunct="1">
        <a:defRPr sz="1739" kern="1200">
          <a:solidFill>
            <a:schemeClr val="tx1"/>
          </a:solidFill>
          <a:latin typeface="+mn-lt"/>
          <a:ea typeface="+mn-ea"/>
          <a:cs typeface="+mn-cs"/>
        </a:defRPr>
      </a:lvl4pPr>
      <a:lvl5pPr marL="1766621" algn="l" defTabSz="883310" rtl="0" eaLnBrk="1" latinLnBrk="0" hangingPunct="1">
        <a:defRPr sz="1739" kern="1200">
          <a:solidFill>
            <a:schemeClr val="tx1"/>
          </a:solidFill>
          <a:latin typeface="+mn-lt"/>
          <a:ea typeface="+mn-ea"/>
          <a:cs typeface="+mn-cs"/>
        </a:defRPr>
      </a:lvl5pPr>
      <a:lvl6pPr marL="2208276" algn="l" defTabSz="883310" rtl="0" eaLnBrk="1" latinLnBrk="0" hangingPunct="1">
        <a:defRPr sz="1739" kern="1200">
          <a:solidFill>
            <a:schemeClr val="tx1"/>
          </a:solidFill>
          <a:latin typeface="+mn-lt"/>
          <a:ea typeface="+mn-ea"/>
          <a:cs typeface="+mn-cs"/>
        </a:defRPr>
      </a:lvl6pPr>
      <a:lvl7pPr marL="2649931" algn="l" defTabSz="883310" rtl="0" eaLnBrk="1" latinLnBrk="0" hangingPunct="1">
        <a:defRPr sz="1739" kern="1200">
          <a:solidFill>
            <a:schemeClr val="tx1"/>
          </a:solidFill>
          <a:latin typeface="+mn-lt"/>
          <a:ea typeface="+mn-ea"/>
          <a:cs typeface="+mn-cs"/>
        </a:defRPr>
      </a:lvl7pPr>
      <a:lvl8pPr marL="3091586" algn="l" defTabSz="883310" rtl="0" eaLnBrk="1" latinLnBrk="0" hangingPunct="1">
        <a:defRPr sz="1739" kern="1200">
          <a:solidFill>
            <a:schemeClr val="tx1"/>
          </a:solidFill>
          <a:latin typeface="+mn-lt"/>
          <a:ea typeface="+mn-ea"/>
          <a:cs typeface="+mn-cs"/>
        </a:defRPr>
      </a:lvl8pPr>
      <a:lvl9pPr marL="3533242" algn="l" defTabSz="883310" rtl="0" eaLnBrk="1" latinLnBrk="0" hangingPunct="1">
        <a:defRPr sz="173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287342" y="6033251"/>
            <a:ext cx="8783522" cy="182998"/>
          </a:xfrm>
          <a:custGeom>
            <a:avLst/>
            <a:gdLst/>
            <a:ahLst/>
            <a:cxnLst/>
            <a:rect l="l" t="t" r="r" b="b"/>
            <a:pathLst>
              <a:path w="10034905" h="208915">
                <a:moveTo>
                  <a:pt x="308698" y="0"/>
                </a:moveTo>
                <a:lnTo>
                  <a:pt x="298958" y="1043"/>
                </a:lnTo>
                <a:lnTo>
                  <a:pt x="289750" y="4083"/>
                </a:lnTo>
                <a:lnTo>
                  <a:pt x="281381" y="8979"/>
                </a:lnTo>
                <a:lnTo>
                  <a:pt x="235406" y="51131"/>
                </a:lnTo>
                <a:lnTo>
                  <a:pt x="188729" y="79484"/>
                </a:lnTo>
                <a:lnTo>
                  <a:pt x="135664" y="99943"/>
                </a:lnTo>
                <a:lnTo>
                  <a:pt x="0" y="127571"/>
                </a:lnTo>
                <a:lnTo>
                  <a:pt x="0" y="160743"/>
                </a:lnTo>
                <a:lnTo>
                  <a:pt x="3623" y="178647"/>
                </a:lnTo>
                <a:lnTo>
                  <a:pt x="13498" y="193282"/>
                </a:lnTo>
                <a:lnTo>
                  <a:pt x="28133" y="203158"/>
                </a:lnTo>
                <a:lnTo>
                  <a:pt x="46037" y="206781"/>
                </a:lnTo>
                <a:lnTo>
                  <a:pt x="96795" y="203903"/>
                </a:lnTo>
                <a:lnTo>
                  <a:pt x="144569" y="195428"/>
                </a:lnTo>
                <a:lnTo>
                  <a:pt x="189501" y="181595"/>
                </a:lnTo>
                <a:lnTo>
                  <a:pt x="231735" y="162643"/>
                </a:lnTo>
                <a:lnTo>
                  <a:pt x="271416" y="138811"/>
                </a:lnTo>
                <a:lnTo>
                  <a:pt x="308686" y="110337"/>
                </a:lnTo>
                <a:lnTo>
                  <a:pt x="347023" y="138829"/>
                </a:lnTo>
                <a:lnTo>
                  <a:pt x="389364" y="162677"/>
                </a:lnTo>
                <a:lnTo>
                  <a:pt x="435055" y="181641"/>
                </a:lnTo>
                <a:lnTo>
                  <a:pt x="483447" y="195484"/>
                </a:lnTo>
                <a:lnTo>
                  <a:pt x="533887" y="203964"/>
                </a:lnTo>
                <a:lnTo>
                  <a:pt x="585724" y="206844"/>
                </a:lnTo>
                <a:lnTo>
                  <a:pt x="637542" y="203966"/>
                </a:lnTo>
                <a:lnTo>
                  <a:pt x="687966" y="195492"/>
                </a:lnTo>
                <a:lnTo>
                  <a:pt x="736342" y="181660"/>
                </a:lnTo>
                <a:lnTo>
                  <a:pt x="782020" y="162710"/>
                </a:lnTo>
                <a:lnTo>
                  <a:pt x="824348" y="138882"/>
                </a:lnTo>
                <a:lnTo>
                  <a:pt x="862672" y="110413"/>
                </a:lnTo>
                <a:lnTo>
                  <a:pt x="901005" y="138900"/>
                </a:lnTo>
                <a:lnTo>
                  <a:pt x="943342" y="162744"/>
                </a:lnTo>
                <a:lnTo>
                  <a:pt x="989033" y="181706"/>
                </a:lnTo>
                <a:lnTo>
                  <a:pt x="1037425" y="195548"/>
                </a:lnTo>
                <a:lnTo>
                  <a:pt x="1087868" y="204028"/>
                </a:lnTo>
                <a:lnTo>
                  <a:pt x="1139710" y="206908"/>
                </a:lnTo>
                <a:lnTo>
                  <a:pt x="1191534" y="204030"/>
                </a:lnTo>
                <a:lnTo>
                  <a:pt x="1241961" y="195555"/>
                </a:lnTo>
                <a:lnTo>
                  <a:pt x="1290340" y="181722"/>
                </a:lnTo>
                <a:lnTo>
                  <a:pt x="1336019" y="162770"/>
                </a:lnTo>
                <a:lnTo>
                  <a:pt x="1378347" y="138938"/>
                </a:lnTo>
                <a:lnTo>
                  <a:pt x="1416672" y="110464"/>
                </a:lnTo>
                <a:lnTo>
                  <a:pt x="1455015" y="138960"/>
                </a:lnTo>
                <a:lnTo>
                  <a:pt x="1497358" y="162809"/>
                </a:lnTo>
                <a:lnTo>
                  <a:pt x="1543051" y="181773"/>
                </a:lnTo>
                <a:lnTo>
                  <a:pt x="1591442" y="195613"/>
                </a:lnTo>
                <a:lnTo>
                  <a:pt x="1641878" y="204092"/>
                </a:lnTo>
                <a:lnTo>
                  <a:pt x="1693710" y="206971"/>
                </a:lnTo>
                <a:lnTo>
                  <a:pt x="1745533" y="204094"/>
                </a:lnTo>
                <a:lnTo>
                  <a:pt x="1795961" y="195622"/>
                </a:lnTo>
                <a:lnTo>
                  <a:pt x="1844341" y="181792"/>
                </a:lnTo>
                <a:lnTo>
                  <a:pt x="1890022" y="162843"/>
                </a:lnTo>
                <a:lnTo>
                  <a:pt x="1932354" y="139013"/>
                </a:lnTo>
                <a:lnTo>
                  <a:pt x="1970684" y="110540"/>
                </a:lnTo>
                <a:lnTo>
                  <a:pt x="2009027" y="139031"/>
                </a:lnTo>
                <a:lnTo>
                  <a:pt x="2051370" y="162877"/>
                </a:lnTo>
                <a:lnTo>
                  <a:pt x="2097063" y="181838"/>
                </a:lnTo>
                <a:lnTo>
                  <a:pt x="2145454" y="195677"/>
                </a:lnTo>
                <a:lnTo>
                  <a:pt x="2195890" y="204156"/>
                </a:lnTo>
                <a:lnTo>
                  <a:pt x="2247722" y="207035"/>
                </a:lnTo>
                <a:lnTo>
                  <a:pt x="2299545" y="204157"/>
                </a:lnTo>
                <a:lnTo>
                  <a:pt x="2349970" y="195683"/>
                </a:lnTo>
                <a:lnTo>
                  <a:pt x="2398347" y="181851"/>
                </a:lnTo>
                <a:lnTo>
                  <a:pt x="2444025" y="162901"/>
                </a:lnTo>
                <a:lnTo>
                  <a:pt x="2486354" y="139072"/>
                </a:lnTo>
                <a:lnTo>
                  <a:pt x="2524683" y="110604"/>
                </a:lnTo>
                <a:lnTo>
                  <a:pt x="2563011" y="139090"/>
                </a:lnTo>
                <a:lnTo>
                  <a:pt x="2605347" y="162934"/>
                </a:lnTo>
                <a:lnTo>
                  <a:pt x="2651039" y="181897"/>
                </a:lnTo>
                <a:lnTo>
                  <a:pt x="2699433" y="195738"/>
                </a:lnTo>
                <a:lnTo>
                  <a:pt x="2749878" y="204218"/>
                </a:lnTo>
                <a:lnTo>
                  <a:pt x="2801721" y="207098"/>
                </a:lnTo>
                <a:lnTo>
                  <a:pt x="2853533" y="204220"/>
                </a:lnTo>
                <a:lnTo>
                  <a:pt x="2903952" y="195746"/>
                </a:lnTo>
                <a:lnTo>
                  <a:pt x="2952327" y="181913"/>
                </a:lnTo>
                <a:lnTo>
                  <a:pt x="2998008" y="162961"/>
                </a:lnTo>
                <a:lnTo>
                  <a:pt x="3040343" y="139128"/>
                </a:lnTo>
                <a:lnTo>
                  <a:pt x="3078683" y="110655"/>
                </a:lnTo>
                <a:lnTo>
                  <a:pt x="3117015" y="139146"/>
                </a:lnTo>
                <a:lnTo>
                  <a:pt x="3159352" y="162994"/>
                </a:lnTo>
                <a:lnTo>
                  <a:pt x="3205043" y="181959"/>
                </a:lnTo>
                <a:lnTo>
                  <a:pt x="3253436" y="195801"/>
                </a:lnTo>
                <a:lnTo>
                  <a:pt x="3303879" y="204282"/>
                </a:lnTo>
                <a:lnTo>
                  <a:pt x="3355721" y="207162"/>
                </a:lnTo>
                <a:lnTo>
                  <a:pt x="3407538" y="204284"/>
                </a:lnTo>
                <a:lnTo>
                  <a:pt x="3457960" y="195809"/>
                </a:lnTo>
                <a:lnTo>
                  <a:pt x="3506336" y="181976"/>
                </a:lnTo>
                <a:lnTo>
                  <a:pt x="3552015" y="163024"/>
                </a:lnTo>
                <a:lnTo>
                  <a:pt x="3594348" y="139192"/>
                </a:lnTo>
                <a:lnTo>
                  <a:pt x="3632682" y="110718"/>
                </a:lnTo>
                <a:lnTo>
                  <a:pt x="3671020" y="139210"/>
                </a:lnTo>
                <a:lnTo>
                  <a:pt x="3713360" y="163058"/>
                </a:lnTo>
                <a:lnTo>
                  <a:pt x="3759052" y="182022"/>
                </a:lnTo>
                <a:lnTo>
                  <a:pt x="3807444" y="195865"/>
                </a:lnTo>
                <a:lnTo>
                  <a:pt x="3857883" y="204345"/>
                </a:lnTo>
                <a:lnTo>
                  <a:pt x="3909720" y="207225"/>
                </a:lnTo>
                <a:lnTo>
                  <a:pt x="3961538" y="204347"/>
                </a:lnTo>
                <a:lnTo>
                  <a:pt x="4011963" y="195873"/>
                </a:lnTo>
                <a:lnTo>
                  <a:pt x="4060342" y="182040"/>
                </a:lnTo>
                <a:lnTo>
                  <a:pt x="4106024" y="163088"/>
                </a:lnTo>
                <a:lnTo>
                  <a:pt x="4148359" y="139255"/>
                </a:lnTo>
                <a:lnTo>
                  <a:pt x="4186694" y="110782"/>
                </a:lnTo>
                <a:lnTo>
                  <a:pt x="4225032" y="139273"/>
                </a:lnTo>
                <a:lnTo>
                  <a:pt x="4267372" y="163121"/>
                </a:lnTo>
                <a:lnTo>
                  <a:pt x="4313062" y="182086"/>
                </a:lnTo>
                <a:lnTo>
                  <a:pt x="4361452" y="195928"/>
                </a:lnTo>
                <a:lnTo>
                  <a:pt x="4411888" y="204409"/>
                </a:lnTo>
                <a:lnTo>
                  <a:pt x="4463719" y="207289"/>
                </a:lnTo>
                <a:lnTo>
                  <a:pt x="4515543" y="204411"/>
                </a:lnTo>
                <a:lnTo>
                  <a:pt x="4565970" y="195937"/>
                </a:lnTo>
                <a:lnTo>
                  <a:pt x="4614349" y="182105"/>
                </a:lnTo>
                <a:lnTo>
                  <a:pt x="4660028" y="163155"/>
                </a:lnTo>
                <a:lnTo>
                  <a:pt x="4702356" y="139326"/>
                </a:lnTo>
                <a:lnTo>
                  <a:pt x="4740681" y="110858"/>
                </a:lnTo>
                <a:lnTo>
                  <a:pt x="4779013" y="139344"/>
                </a:lnTo>
                <a:lnTo>
                  <a:pt x="4821350" y="163188"/>
                </a:lnTo>
                <a:lnTo>
                  <a:pt x="4867041" y="182151"/>
                </a:lnTo>
                <a:lnTo>
                  <a:pt x="4915434" y="195992"/>
                </a:lnTo>
                <a:lnTo>
                  <a:pt x="4965877" y="204472"/>
                </a:lnTo>
                <a:lnTo>
                  <a:pt x="5017719" y="207352"/>
                </a:lnTo>
                <a:lnTo>
                  <a:pt x="5069537" y="204474"/>
                </a:lnTo>
                <a:lnTo>
                  <a:pt x="5119961" y="196000"/>
                </a:lnTo>
                <a:lnTo>
                  <a:pt x="5168339" y="182168"/>
                </a:lnTo>
                <a:lnTo>
                  <a:pt x="5214019" y="163218"/>
                </a:lnTo>
                <a:lnTo>
                  <a:pt x="5256350" y="139390"/>
                </a:lnTo>
                <a:lnTo>
                  <a:pt x="5294680" y="110921"/>
                </a:lnTo>
                <a:lnTo>
                  <a:pt x="5333012" y="139408"/>
                </a:lnTo>
                <a:lnTo>
                  <a:pt x="5375350" y="163252"/>
                </a:lnTo>
                <a:lnTo>
                  <a:pt x="5421041" y="182214"/>
                </a:lnTo>
                <a:lnTo>
                  <a:pt x="5469433" y="196056"/>
                </a:lnTo>
                <a:lnTo>
                  <a:pt x="5519876" y="204536"/>
                </a:lnTo>
                <a:lnTo>
                  <a:pt x="5571718" y="207416"/>
                </a:lnTo>
                <a:lnTo>
                  <a:pt x="5623537" y="204538"/>
                </a:lnTo>
                <a:lnTo>
                  <a:pt x="5673961" y="196064"/>
                </a:lnTo>
                <a:lnTo>
                  <a:pt x="5722339" y="182232"/>
                </a:lnTo>
                <a:lnTo>
                  <a:pt x="5768019" y="163282"/>
                </a:lnTo>
                <a:lnTo>
                  <a:pt x="5810350" y="139453"/>
                </a:lnTo>
                <a:lnTo>
                  <a:pt x="5848680" y="110985"/>
                </a:lnTo>
                <a:lnTo>
                  <a:pt x="5887017" y="139476"/>
                </a:lnTo>
                <a:lnTo>
                  <a:pt x="5929358" y="163321"/>
                </a:lnTo>
                <a:lnTo>
                  <a:pt x="5975051" y="182283"/>
                </a:lnTo>
                <a:lnTo>
                  <a:pt x="6023445" y="196122"/>
                </a:lnTo>
                <a:lnTo>
                  <a:pt x="6073888" y="204600"/>
                </a:lnTo>
                <a:lnTo>
                  <a:pt x="6125730" y="207479"/>
                </a:lnTo>
                <a:lnTo>
                  <a:pt x="6177543" y="204602"/>
                </a:lnTo>
                <a:lnTo>
                  <a:pt x="6227964" y="196129"/>
                </a:lnTo>
                <a:lnTo>
                  <a:pt x="6276340" y="182298"/>
                </a:lnTo>
                <a:lnTo>
                  <a:pt x="6322019" y="163347"/>
                </a:lnTo>
                <a:lnTo>
                  <a:pt x="6364349" y="139514"/>
                </a:lnTo>
                <a:lnTo>
                  <a:pt x="6402679" y="111036"/>
                </a:lnTo>
                <a:lnTo>
                  <a:pt x="6441023" y="139532"/>
                </a:lnTo>
                <a:lnTo>
                  <a:pt x="6483369" y="163381"/>
                </a:lnTo>
                <a:lnTo>
                  <a:pt x="6529065" y="182345"/>
                </a:lnTo>
                <a:lnTo>
                  <a:pt x="6577458" y="196185"/>
                </a:lnTo>
                <a:lnTo>
                  <a:pt x="6627897" y="204664"/>
                </a:lnTo>
                <a:lnTo>
                  <a:pt x="6679730" y="207543"/>
                </a:lnTo>
                <a:lnTo>
                  <a:pt x="6731543" y="204666"/>
                </a:lnTo>
                <a:lnTo>
                  <a:pt x="6781963" y="196193"/>
                </a:lnTo>
                <a:lnTo>
                  <a:pt x="6830339" y="182362"/>
                </a:lnTo>
                <a:lnTo>
                  <a:pt x="6876018" y="163411"/>
                </a:lnTo>
                <a:lnTo>
                  <a:pt x="6918348" y="139577"/>
                </a:lnTo>
                <a:lnTo>
                  <a:pt x="6956679" y="111099"/>
                </a:lnTo>
                <a:lnTo>
                  <a:pt x="6995016" y="139591"/>
                </a:lnTo>
                <a:lnTo>
                  <a:pt x="7037356" y="163439"/>
                </a:lnTo>
                <a:lnTo>
                  <a:pt x="7083048" y="182403"/>
                </a:lnTo>
                <a:lnTo>
                  <a:pt x="7131440" y="196246"/>
                </a:lnTo>
                <a:lnTo>
                  <a:pt x="7181880" y="204726"/>
                </a:lnTo>
                <a:lnTo>
                  <a:pt x="7233716" y="207606"/>
                </a:lnTo>
                <a:lnTo>
                  <a:pt x="7285530" y="204728"/>
                </a:lnTo>
                <a:lnTo>
                  <a:pt x="7335953" y="196254"/>
                </a:lnTo>
                <a:lnTo>
                  <a:pt x="7384332" y="182422"/>
                </a:lnTo>
                <a:lnTo>
                  <a:pt x="7430014" y="163472"/>
                </a:lnTo>
                <a:lnTo>
                  <a:pt x="7472347" y="139644"/>
                </a:lnTo>
                <a:lnTo>
                  <a:pt x="7510678" y="111175"/>
                </a:lnTo>
                <a:lnTo>
                  <a:pt x="7549022" y="139662"/>
                </a:lnTo>
                <a:lnTo>
                  <a:pt x="7591367" y="163506"/>
                </a:lnTo>
                <a:lnTo>
                  <a:pt x="7637062" y="182468"/>
                </a:lnTo>
                <a:lnTo>
                  <a:pt x="7685453" y="196310"/>
                </a:lnTo>
                <a:lnTo>
                  <a:pt x="7735889" y="204790"/>
                </a:lnTo>
                <a:lnTo>
                  <a:pt x="7787716" y="207670"/>
                </a:lnTo>
                <a:lnTo>
                  <a:pt x="7839534" y="204792"/>
                </a:lnTo>
                <a:lnTo>
                  <a:pt x="7889959" y="196318"/>
                </a:lnTo>
                <a:lnTo>
                  <a:pt x="7938338" y="182486"/>
                </a:lnTo>
                <a:lnTo>
                  <a:pt x="7984020" y="163536"/>
                </a:lnTo>
                <a:lnTo>
                  <a:pt x="8026355" y="139707"/>
                </a:lnTo>
                <a:lnTo>
                  <a:pt x="8064690" y="111239"/>
                </a:lnTo>
                <a:lnTo>
                  <a:pt x="8103022" y="139725"/>
                </a:lnTo>
                <a:lnTo>
                  <a:pt x="8145359" y="163569"/>
                </a:lnTo>
                <a:lnTo>
                  <a:pt x="8191049" y="182532"/>
                </a:lnTo>
                <a:lnTo>
                  <a:pt x="8239439" y="196373"/>
                </a:lnTo>
                <a:lnTo>
                  <a:pt x="8289879" y="204853"/>
                </a:lnTo>
                <a:lnTo>
                  <a:pt x="8341715" y="207733"/>
                </a:lnTo>
                <a:lnTo>
                  <a:pt x="8393528" y="204855"/>
                </a:lnTo>
                <a:lnTo>
                  <a:pt x="8443950" y="196381"/>
                </a:lnTo>
                <a:lnTo>
                  <a:pt x="8492328" y="182548"/>
                </a:lnTo>
                <a:lnTo>
                  <a:pt x="8538011" y="163596"/>
                </a:lnTo>
                <a:lnTo>
                  <a:pt x="8580349" y="139763"/>
                </a:lnTo>
                <a:lnTo>
                  <a:pt x="8618689" y="111290"/>
                </a:lnTo>
                <a:lnTo>
                  <a:pt x="8657017" y="139781"/>
                </a:lnTo>
                <a:lnTo>
                  <a:pt x="8699353" y="163629"/>
                </a:lnTo>
                <a:lnTo>
                  <a:pt x="8745043" y="182594"/>
                </a:lnTo>
                <a:lnTo>
                  <a:pt x="8793436" y="196436"/>
                </a:lnTo>
                <a:lnTo>
                  <a:pt x="8843877" y="204917"/>
                </a:lnTo>
                <a:lnTo>
                  <a:pt x="8895715" y="207797"/>
                </a:lnTo>
                <a:lnTo>
                  <a:pt x="8947534" y="204919"/>
                </a:lnTo>
                <a:lnTo>
                  <a:pt x="8997960" y="196445"/>
                </a:lnTo>
                <a:lnTo>
                  <a:pt x="9046341" y="182613"/>
                </a:lnTo>
                <a:lnTo>
                  <a:pt x="9092025" y="163663"/>
                </a:lnTo>
                <a:lnTo>
                  <a:pt x="9134358" y="139834"/>
                </a:lnTo>
                <a:lnTo>
                  <a:pt x="9172689" y="111366"/>
                </a:lnTo>
                <a:lnTo>
                  <a:pt x="9211021" y="139852"/>
                </a:lnTo>
                <a:lnTo>
                  <a:pt x="9253358" y="163696"/>
                </a:lnTo>
                <a:lnTo>
                  <a:pt x="9299047" y="182659"/>
                </a:lnTo>
                <a:lnTo>
                  <a:pt x="9347438" y="196500"/>
                </a:lnTo>
                <a:lnTo>
                  <a:pt x="9397877" y="204980"/>
                </a:lnTo>
                <a:lnTo>
                  <a:pt x="9449714" y="207860"/>
                </a:lnTo>
                <a:lnTo>
                  <a:pt x="9501533" y="204982"/>
                </a:lnTo>
                <a:lnTo>
                  <a:pt x="9551957" y="196508"/>
                </a:lnTo>
                <a:lnTo>
                  <a:pt x="9600337" y="182676"/>
                </a:lnTo>
                <a:lnTo>
                  <a:pt x="9646022" y="163726"/>
                </a:lnTo>
                <a:lnTo>
                  <a:pt x="9688360" y="139898"/>
                </a:lnTo>
                <a:lnTo>
                  <a:pt x="9726701" y="111429"/>
                </a:lnTo>
                <a:lnTo>
                  <a:pt x="9763109" y="139353"/>
                </a:lnTo>
                <a:lnTo>
                  <a:pt x="9801775" y="162847"/>
                </a:lnTo>
                <a:lnTo>
                  <a:pt x="9842893" y="181675"/>
                </a:lnTo>
                <a:lnTo>
                  <a:pt x="9886657" y="195601"/>
                </a:lnTo>
                <a:lnTo>
                  <a:pt x="9933261" y="204391"/>
                </a:lnTo>
                <a:lnTo>
                  <a:pt x="9982898" y="207810"/>
                </a:lnTo>
                <a:lnTo>
                  <a:pt x="9986810" y="208305"/>
                </a:lnTo>
                <a:lnTo>
                  <a:pt x="9988842" y="208305"/>
                </a:lnTo>
                <a:lnTo>
                  <a:pt x="10006745" y="204682"/>
                </a:lnTo>
                <a:lnTo>
                  <a:pt x="10021381" y="194806"/>
                </a:lnTo>
                <a:lnTo>
                  <a:pt x="10031256" y="180171"/>
                </a:lnTo>
                <a:lnTo>
                  <a:pt x="10034879" y="162267"/>
                </a:lnTo>
                <a:lnTo>
                  <a:pt x="10034879" y="128765"/>
                </a:lnTo>
                <a:lnTo>
                  <a:pt x="9899744" y="101080"/>
                </a:lnTo>
                <a:lnTo>
                  <a:pt x="9846667" y="80603"/>
                </a:lnTo>
                <a:lnTo>
                  <a:pt x="9799983" y="52235"/>
                </a:lnTo>
                <a:lnTo>
                  <a:pt x="9754008" y="10066"/>
                </a:lnTo>
                <a:lnTo>
                  <a:pt x="9745643" y="5170"/>
                </a:lnTo>
                <a:lnTo>
                  <a:pt x="9736440" y="2134"/>
                </a:lnTo>
                <a:lnTo>
                  <a:pt x="9726701" y="1092"/>
                </a:lnTo>
                <a:lnTo>
                  <a:pt x="9716955" y="2133"/>
                </a:lnTo>
                <a:lnTo>
                  <a:pt x="9707749" y="5168"/>
                </a:lnTo>
                <a:lnTo>
                  <a:pt x="9699387" y="10061"/>
                </a:lnTo>
                <a:lnTo>
                  <a:pt x="9655268" y="50815"/>
                </a:lnTo>
                <a:lnTo>
                  <a:pt x="9611159" y="78374"/>
                </a:lnTo>
                <a:lnTo>
                  <a:pt x="9561256" y="98773"/>
                </a:lnTo>
                <a:lnTo>
                  <a:pt x="9506970" y="111436"/>
                </a:lnTo>
                <a:lnTo>
                  <a:pt x="9449714" y="115785"/>
                </a:lnTo>
                <a:lnTo>
                  <a:pt x="9392444" y="111433"/>
                </a:lnTo>
                <a:lnTo>
                  <a:pt x="9338148" y="98763"/>
                </a:lnTo>
                <a:lnTo>
                  <a:pt x="9288239" y="78352"/>
                </a:lnTo>
                <a:lnTo>
                  <a:pt x="9244130" y="50779"/>
                </a:lnTo>
                <a:lnTo>
                  <a:pt x="9200001" y="10001"/>
                </a:lnTo>
                <a:lnTo>
                  <a:pt x="9191634" y="5100"/>
                </a:lnTo>
                <a:lnTo>
                  <a:pt x="9182433" y="2059"/>
                </a:lnTo>
                <a:lnTo>
                  <a:pt x="9172702" y="1015"/>
                </a:lnTo>
                <a:lnTo>
                  <a:pt x="9162961" y="2059"/>
                </a:lnTo>
                <a:lnTo>
                  <a:pt x="9153753" y="5099"/>
                </a:lnTo>
                <a:lnTo>
                  <a:pt x="9145384" y="9995"/>
                </a:lnTo>
                <a:lnTo>
                  <a:pt x="9101256" y="50752"/>
                </a:lnTo>
                <a:lnTo>
                  <a:pt x="9057148" y="78310"/>
                </a:lnTo>
                <a:lnTo>
                  <a:pt x="9007247" y="98710"/>
                </a:lnTo>
                <a:lnTo>
                  <a:pt x="8952964" y="111373"/>
                </a:lnTo>
                <a:lnTo>
                  <a:pt x="8895715" y="115722"/>
                </a:lnTo>
                <a:lnTo>
                  <a:pt x="8838445" y="111370"/>
                </a:lnTo>
                <a:lnTo>
                  <a:pt x="8784149" y="98699"/>
                </a:lnTo>
                <a:lnTo>
                  <a:pt x="8734240" y="78288"/>
                </a:lnTo>
                <a:lnTo>
                  <a:pt x="8690130" y="50716"/>
                </a:lnTo>
                <a:lnTo>
                  <a:pt x="8646002" y="9937"/>
                </a:lnTo>
                <a:lnTo>
                  <a:pt x="8637635" y="5037"/>
                </a:lnTo>
                <a:lnTo>
                  <a:pt x="8628434" y="1996"/>
                </a:lnTo>
                <a:lnTo>
                  <a:pt x="8618702" y="952"/>
                </a:lnTo>
                <a:lnTo>
                  <a:pt x="8608961" y="1996"/>
                </a:lnTo>
                <a:lnTo>
                  <a:pt x="8599754" y="5035"/>
                </a:lnTo>
                <a:lnTo>
                  <a:pt x="8591384" y="9932"/>
                </a:lnTo>
                <a:lnTo>
                  <a:pt x="8547258" y="50688"/>
                </a:lnTo>
                <a:lnTo>
                  <a:pt x="8503152" y="78247"/>
                </a:lnTo>
                <a:lnTo>
                  <a:pt x="8453253" y="98646"/>
                </a:lnTo>
                <a:lnTo>
                  <a:pt x="8398970" y="111309"/>
                </a:lnTo>
                <a:lnTo>
                  <a:pt x="8341715" y="115658"/>
                </a:lnTo>
                <a:lnTo>
                  <a:pt x="8284446" y="111306"/>
                </a:lnTo>
                <a:lnTo>
                  <a:pt x="8230150" y="98635"/>
                </a:lnTo>
                <a:lnTo>
                  <a:pt x="8180240" y="78222"/>
                </a:lnTo>
                <a:lnTo>
                  <a:pt x="8136131" y="50646"/>
                </a:lnTo>
                <a:lnTo>
                  <a:pt x="8092010" y="9868"/>
                </a:lnTo>
                <a:lnTo>
                  <a:pt x="8083645" y="4972"/>
                </a:lnTo>
                <a:lnTo>
                  <a:pt x="8074442" y="1932"/>
                </a:lnTo>
                <a:lnTo>
                  <a:pt x="8064703" y="888"/>
                </a:lnTo>
                <a:lnTo>
                  <a:pt x="8054955" y="1932"/>
                </a:lnTo>
                <a:lnTo>
                  <a:pt x="8045745" y="4972"/>
                </a:lnTo>
                <a:lnTo>
                  <a:pt x="8037378" y="9868"/>
                </a:lnTo>
                <a:lnTo>
                  <a:pt x="7993257" y="50625"/>
                </a:lnTo>
                <a:lnTo>
                  <a:pt x="7949149" y="78183"/>
                </a:lnTo>
                <a:lnTo>
                  <a:pt x="7899248" y="98583"/>
                </a:lnTo>
                <a:lnTo>
                  <a:pt x="7844965" y="111246"/>
                </a:lnTo>
                <a:lnTo>
                  <a:pt x="7787716" y="115595"/>
                </a:lnTo>
                <a:lnTo>
                  <a:pt x="7730451" y="111243"/>
                </a:lnTo>
                <a:lnTo>
                  <a:pt x="7676156" y="98572"/>
                </a:lnTo>
                <a:lnTo>
                  <a:pt x="7626245" y="78161"/>
                </a:lnTo>
                <a:lnTo>
                  <a:pt x="7582133" y="50589"/>
                </a:lnTo>
                <a:lnTo>
                  <a:pt x="7538008" y="9812"/>
                </a:lnTo>
                <a:lnTo>
                  <a:pt x="7529639" y="4916"/>
                </a:lnTo>
                <a:lnTo>
                  <a:pt x="7520432" y="1880"/>
                </a:lnTo>
                <a:lnTo>
                  <a:pt x="7510691" y="838"/>
                </a:lnTo>
                <a:lnTo>
                  <a:pt x="7500937" y="1880"/>
                </a:lnTo>
                <a:lnTo>
                  <a:pt x="7491730" y="4916"/>
                </a:lnTo>
                <a:lnTo>
                  <a:pt x="7483369" y="9812"/>
                </a:lnTo>
                <a:lnTo>
                  <a:pt x="7439258" y="50568"/>
                </a:lnTo>
                <a:lnTo>
                  <a:pt x="7395150" y="78122"/>
                </a:lnTo>
                <a:lnTo>
                  <a:pt x="7345248" y="98520"/>
                </a:lnTo>
                <a:lnTo>
                  <a:pt x="7290966" y="111182"/>
                </a:lnTo>
                <a:lnTo>
                  <a:pt x="7233716" y="115531"/>
                </a:lnTo>
                <a:lnTo>
                  <a:pt x="7176441" y="111179"/>
                </a:lnTo>
                <a:lnTo>
                  <a:pt x="7122142" y="98509"/>
                </a:lnTo>
                <a:lnTo>
                  <a:pt x="7072235" y="78100"/>
                </a:lnTo>
                <a:lnTo>
                  <a:pt x="7028132" y="50532"/>
                </a:lnTo>
                <a:lnTo>
                  <a:pt x="6984021" y="9752"/>
                </a:lnTo>
                <a:lnTo>
                  <a:pt x="6975651" y="4848"/>
                </a:lnTo>
                <a:lnTo>
                  <a:pt x="6966439" y="1806"/>
                </a:lnTo>
                <a:lnTo>
                  <a:pt x="6956691" y="761"/>
                </a:lnTo>
                <a:lnTo>
                  <a:pt x="6946952" y="1803"/>
                </a:lnTo>
                <a:lnTo>
                  <a:pt x="6937749" y="4840"/>
                </a:lnTo>
                <a:lnTo>
                  <a:pt x="6929384" y="9736"/>
                </a:lnTo>
                <a:lnTo>
                  <a:pt x="6885257" y="50493"/>
                </a:lnTo>
                <a:lnTo>
                  <a:pt x="6841148" y="78051"/>
                </a:lnTo>
                <a:lnTo>
                  <a:pt x="6791246" y="98452"/>
                </a:lnTo>
                <a:lnTo>
                  <a:pt x="6736968" y="111117"/>
                </a:lnTo>
                <a:lnTo>
                  <a:pt x="6679730" y="115468"/>
                </a:lnTo>
                <a:lnTo>
                  <a:pt x="6622454" y="111116"/>
                </a:lnTo>
                <a:lnTo>
                  <a:pt x="6568155" y="98446"/>
                </a:lnTo>
                <a:lnTo>
                  <a:pt x="6518246" y="78037"/>
                </a:lnTo>
                <a:lnTo>
                  <a:pt x="6474139" y="50468"/>
                </a:lnTo>
                <a:lnTo>
                  <a:pt x="6430022" y="9694"/>
                </a:lnTo>
                <a:lnTo>
                  <a:pt x="6421651" y="4789"/>
                </a:lnTo>
                <a:lnTo>
                  <a:pt x="6412440" y="1744"/>
                </a:lnTo>
                <a:lnTo>
                  <a:pt x="6402692" y="698"/>
                </a:lnTo>
                <a:lnTo>
                  <a:pt x="6392953" y="1742"/>
                </a:lnTo>
                <a:lnTo>
                  <a:pt x="6383750" y="4781"/>
                </a:lnTo>
                <a:lnTo>
                  <a:pt x="6375385" y="9678"/>
                </a:lnTo>
                <a:lnTo>
                  <a:pt x="6331264" y="50434"/>
                </a:lnTo>
                <a:lnTo>
                  <a:pt x="6287157" y="77993"/>
                </a:lnTo>
                <a:lnTo>
                  <a:pt x="6237256" y="98392"/>
                </a:lnTo>
                <a:lnTo>
                  <a:pt x="6182975" y="111055"/>
                </a:lnTo>
                <a:lnTo>
                  <a:pt x="6125730" y="115404"/>
                </a:lnTo>
                <a:lnTo>
                  <a:pt x="6068467" y="111054"/>
                </a:lnTo>
                <a:lnTo>
                  <a:pt x="6014173" y="98387"/>
                </a:lnTo>
                <a:lnTo>
                  <a:pt x="5964262" y="77982"/>
                </a:lnTo>
                <a:lnTo>
                  <a:pt x="5920145" y="50416"/>
                </a:lnTo>
                <a:lnTo>
                  <a:pt x="5876019" y="9636"/>
                </a:lnTo>
                <a:lnTo>
                  <a:pt x="5867655" y="4727"/>
                </a:lnTo>
                <a:lnTo>
                  <a:pt x="5858446" y="1681"/>
                </a:lnTo>
                <a:lnTo>
                  <a:pt x="5848692" y="634"/>
                </a:lnTo>
                <a:lnTo>
                  <a:pt x="5838946" y="1680"/>
                </a:lnTo>
                <a:lnTo>
                  <a:pt x="5829741" y="4724"/>
                </a:lnTo>
                <a:lnTo>
                  <a:pt x="5821378" y="9625"/>
                </a:lnTo>
                <a:lnTo>
                  <a:pt x="5777271" y="50377"/>
                </a:lnTo>
                <a:lnTo>
                  <a:pt x="5733166" y="77932"/>
                </a:lnTo>
                <a:lnTo>
                  <a:pt x="5683263" y="98329"/>
                </a:lnTo>
                <a:lnTo>
                  <a:pt x="5628975" y="110992"/>
                </a:lnTo>
                <a:lnTo>
                  <a:pt x="5571718" y="115341"/>
                </a:lnTo>
                <a:lnTo>
                  <a:pt x="5514442" y="110989"/>
                </a:lnTo>
                <a:lnTo>
                  <a:pt x="5460143" y="98320"/>
                </a:lnTo>
                <a:lnTo>
                  <a:pt x="5410234" y="77913"/>
                </a:lnTo>
                <a:lnTo>
                  <a:pt x="5366128" y="50348"/>
                </a:lnTo>
                <a:lnTo>
                  <a:pt x="5322018" y="9567"/>
                </a:lnTo>
                <a:lnTo>
                  <a:pt x="5313649" y="4659"/>
                </a:lnTo>
                <a:lnTo>
                  <a:pt x="5304436" y="1615"/>
                </a:lnTo>
                <a:lnTo>
                  <a:pt x="5294680" y="571"/>
                </a:lnTo>
                <a:lnTo>
                  <a:pt x="5284957" y="1613"/>
                </a:lnTo>
                <a:lnTo>
                  <a:pt x="5275762" y="4649"/>
                </a:lnTo>
                <a:lnTo>
                  <a:pt x="5267393" y="9545"/>
                </a:lnTo>
                <a:lnTo>
                  <a:pt x="5223260" y="50307"/>
                </a:lnTo>
                <a:lnTo>
                  <a:pt x="5179159" y="77866"/>
                </a:lnTo>
                <a:lnTo>
                  <a:pt x="5129259" y="98265"/>
                </a:lnTo>
                <a:lnTo>
                  <a:pt x="5074974" y="110928"/>
                </a:lnTo>
                <a:lnTo>
                  <a:pt x="5017719" y="115277"/>
                </a:lnTo>
                <a:lnTo>
                  <a:pt x="4960442" y="110925"/>
                </a:lnTo>
                <a:lnTo>
                  <a:pt x="4906140" y="98256"/>
                </a:lnTo>
                <a:lnTo>
                  <a:pt x="4856229" y="77849"/>
                </a:lnTo>
                <a:lnTo>
                  <a:pt x="4812123" y="50284"/>
                </a:lnTo>
                <a:lnTo>
                  <a:pt x="4768018" y="9509"/>
                </a:lnTo>
                <a:lnTo>
                  <a:pt x="4759650" y="4600"/>
                </a:lnTo>
                <a:lnTo>
                  <a:pt x="4750436" y="1554"/>
                </a:lnTo>
                <a:lnTo>
                  <a:pt x="4740681" y="507"/>
                </a:lnTo>
                <a:lnTo>
                  <a:pt x="4730956" y="1549"/>
                </a:lnTo>
                <a:lnTo>
                  <a:pt x="4721758" y="4586"/>
                </a:lnTo>
                <a:lnTo>
                  <a:pt x="4713388" y="9482"/>
                </a:lnTo>
                <a:lnTo>
                  <a:pt x="4669261" y="50244"/>
                </a:lnTo>
                <a:lnTo>
                  <a:pt x="4625159" y="77802"/>
                </a:lnTo>
                <a:lnTo>
                  <a:pt x="4575260" y="98202"/>
                </a:lnTo>
                <a:lnTo>
                  <a:pt x="4520975" y="110865"/>
                </a:lnTo>
                <a:lnTo>
                  <a:pt x="4463719" y="115214"/>
                </a:lnTo>
                <a:lnTo>
                  <a:pt x="4406450" y="110862"/>
                </a:lnTo>
                <a:lnTo>
                  <a:pt x="4352154" y="98192"/>
                </a:lnTo>
                <a:lnTo>
                  <a:pt x="4302244" y="77783"/>
                </a:lnTo>
                <a:lnTo>
                  <a:pt x="4258135" y="50214"/>
                </a:lnTo>
                <a:lnTo>
                  <a:pt x="4214014" y="9434"/>
                </a:lnTo>
                <a:lnTo>
                  <a:pt x="4205647" y="4530"/>
                </a:lnTo>
                <a:lnTo>
                  <a:pt x="4196440" y="1488"/>
                </a:lnTo>
                <a:lnTo>
                  <a:pt x="4186694" y="444"/>
                </a:lnTo>
                <a:lnTo>
                  <a:pt x="4176948" y="1488"/>
                </a:lnTo>
                <a:lnTo>
                  <a:pt x="4167743" y="4527"/>
                </a:lnTo>
                <a:lnTo>
                  <a:pt x="4159380" y="9424"/>
                </a:lnTo>
                <a:lnTo>
                  <a:pt x="4115268" y="50180"/>
                </a:lnTo>
                <a:lnTo>
                  <a:pt x="4071163" y="77739"/>
                </a:lnTo>
                <a:lnTo>
                  <a:pt x="4021261" y="98138"/>
                </a:lnTo>
                <a:lnTo>
                  <a:pt x="3966976" y="110801"/>
                </a:lnTo>
                <a:lnTo>
                  <a:pt x="3909720" y="115150"/>
                </a:lnTo>
                <a:lnTo>
                  <a:pt x="3852455" y="110798"/>
                </a:lnTo>
                <a:lnTo>
                  <a:pt x="3798160" y="98128"/>
                </a:lnTo>
                <a:lnTo>
                  <a:pt x="3748249" y="77719"/>
                </a:lnTo>
                <a:lnTo>
                  <a:pt x="3704137" y="50151"/>
                </a:lnTo>
                <a:lnTo>
                  <a:pt x="3660012" y="9371"/>
                </a:lnTo>
                <a:lnTo>
                  <a:pt x="3651642" y="4467"/>
                </a:lnTo>
                <a:lnTo>
                  <a:pt x="3642430" y="1425"/>
                </a:lnTo>
                <a:lnTo>
                  <a:pt x="3632682" y="380"/>
                </a:lnTo>
                <a:lnTo>
                  <a:pt x="3622943" y="1424"/>
                </a:lnTo>
                <a:lnTo>
                  <a:pt x="3613742" y="4465"/>
                </a:lnTo>
                <a:lnTo>
                  <a:pt x="3605380" y="9366"/>
                </a:lnTo>
                <a:lnTo>
                  <a:pt x="3561273" y="50123"/>
                </a:lnTo>
                <a:lnTo>
                  <a:pt x="3517169" y="77678"/>
                </a:lnTo>
                <a:lnTo>
                  <a:pt x="3467265" y="98075"/>
                </a:lnTo>
                <a:lnTo>
                  <a:pt x="3412978" y="110738"/>
                </a:lnTo>
                <a:lnTo>
                  <a:pt x="3355721" y="115087"/>
                </a:lnTo>
                <a:lnTo>
                  <a:pt x="3298450" y="110735"/>
                </a:lnTo>
                <a:lnTo>
                  <a:pt x="3244151" y="98064"/>
                </a:lnTo>
                <a:lnTo>
                  <a:pt x="3194240" y="77653"/>
                </a:lnTo>
                <a:lnTo>
                  <a:pt x="3150131" y="50081"/>
                </a:lnTo>
                <a:lnTo>
                  <a:pt x="3106020" y="9302"/>
                </a:lnTo>
                <a:lnTo>
                  <a:pt x="3097652" y="4402"/>
                </a:lnTo>
                <a:lnTo>
                  <a:pt x="3088438" y="1361"/>
                </a:lnTo>
                <a:lnTo>
                  <a:pt x="3078683" y="317"/>
                </a:lnTo>
                <a:lnTo>
                  <a:pt x="3068944" y="1359"/>
                </a:lnTo>
                <a:lnTo>
                  <a:pt x="3059741" y="4395"/>
                </a:lnTo>
                <a:lnTo>
                  <a:pt x="3051376" y="9291"/>
                </a:lnTo>
                <a:lnTo>
                  <a:pt x="3007256" y="50048"/>
                </a:lnTo>
                <a:lnTo>
                  <a:pt x="2963152" y="77606"/>
                </a:lnTo>
                <a:lnTo>
                  <a:pt x="2913252" y="98007"/>
                </a:lnTo>
                <a:lnTo>
                  <a:pt x="2858971" y="110673"/>
                </a:lnTo>
                <a:lnTo>
                  <a:pt x="2801721" y="115023"/>
                </a:lnTo>
                <a:lnTo>
                  <a:pt x="2744450" y="110671"/>
                </a:lnTo>
                <a:lnTo>
                  <a:pt x="2690151" y="98001"/>
                </a:lnTo>
                <a:lnTo>
                  <a:pt x="2640238" y="77590"/>
                </a:lnTo>
                <a:lnTo>
                  <a:pt x="2596125" y="50017"/>
                </a:lnTo>
                <a:lnTo>
                  <a:pt x="2552001" y="9239"/>
                </a:lnTo>
                <a:lnTo>
                  <a:pt x="2543632" y="4338"/>
                </a:lnTo>
                <a:lnTo>
                  <a:pt x="2534424" y="1297"/>
                </a:lnTo>
                <a:lnTo>
                  <a:pt x="2524683" y="253"/>
                </a:lnTo>
                <a:lnTo>
                  <a:pt x="2514944" y="1295"/>
                </a:lnTo>
                <a:lnTo>
                  <a:pt x="2505741" y="4332"/>
                </a:lnTo>
                <a:lnTo>
                  <a:pt x="2497376" y="9228"/>
                </a:lnTo>
                <a:lnTo>
                  <a:pt x="2453257" y="49985"/>
                </a:lnTo>
                <a:lnTo>
                  <a:pt x="2409153" y="77543"/>
                </a:lnTo>
                <a:lnTo>
                  <a:pt x="2359253" y="97944"/>
                </a:lnTo>
                <a:lnTo>
                  <a:pt x="2304971" y="110609"/>
                </a:lnTo>
                <a:lnTo>
                  <a:pt x="2247722" y="114960"/>
                </a:lnTo>
                <a:lnTo>
                  <a:pt x="2190457" y="110608"/>
                </a:lnTo>
                <a:lnTo>
                  <a:pt x="2136161" y="97937"/>
                </a:lnTo>
                <a:lnTo>
                  <a:pt x="2086248" y="77526"/>
                </a:lnTo>
                <a:lnTo>
                  <a:pt x="2042132" y="49954"/>
                </a:lnTo>
                <a:lnTo>
                  <a:pt x="1998003" y="9175"/>
                </a:lnTo>
                <a:lnTo>
                  <a:pt x="1989637" y="4275"/>
                </a:lnTo>
                <a:lnTo>
                  <a:pt x="1980430" y="1234"/>
                </a:lnTo>
                <a:lnTo>
                  <a:pt x="1970684" y="190"/>
                </a:lnTo>
                <a:lnTo>
                  <a:pt x="1960945" y="1232"/>
                </a:lnTo>
                <a:lnTo>
                  <a:pt x="1951743" y="4268"/>
                </a:lnTo>
                <a:lnTo>
                  <a:pt x="1943382" y="9164"/>
                </a:lnTo>
                <a:lnTo>
                  <a:pt x="1899258" y="49921"/>
                </a:lnTo>
                <a:lnTo>
                  <a:pt x="1855146" y="77479"/>
                </a:lnTo>
                <a:lnTo>
                  <a:pt x="1805242" y="97880"/>
                </a:lnTo>
                <a:lnTo>
                  <a:pt x="1750959" y="110546"/>
                </a:lnTo>
                <a:lnTo>
                  <a:pt x="1693710" y="114896"/>
                </a:lnTo>
                <a:lnTo>
                  <a:pt x="1636446" y="110546"/>
                </a:lnTo>
                <a:lnTo>
                  <a:pt x="1582153" y="97878"/>
                </a:lnTo>
                <a:lnTo>
                  <a:pt x="1532244" y="77471"/>
                </a:lnTo>
                <a:lnTo>
                  <a:pt x="1488131" y="49902"/>
                </a:lnTo>
                <a:lnTo>
                  <a:pt x="1444009" y="9122"/>
                </a:lnTo>
                <a:lnTo>
                  <a:pt x="1435642" y="4217"/>
                </a:lnTo>
                <a:lnTo>
                  <a:pt x="1426433" y="1172"/>
                </a:lnTo>
                <a:lnTo>
                  <a:pt x="1416685" y="126"/>
                </a:lnTo>
                <a:lnTo>
                  <a:pt x="1406951" y="1170"/>
                </a:lnTo>
                <a:lnTo>
                  <a:pt x="1397746" y="4210"/>
                </a:lnTo>
                <a:lnTo>
                  <a:pt x="1389374" y="9106"/>
                </a:lnTo>
                <a:lnTo>
                  <a:pt x="1345251" y="49863"/>
                </a:lnTo>
                <a:lnTo>
                  <a:pt x="1301150" y="77421"/>
                </a:lnTo>
                <a:lnTo>
                  <a:pt x="1251251" y="97821"/>
                </a:lnTo>
                <a:lnTo>
                  <a:pt x="1196966" y="110484"/>
                </a:lnTo>
                <a:lnTo>
                  <a:pt x="1139710" y="114833"/>
                </a:lnTo>
                <a:lnTo>
                  <a:pt x="1082435" y="110481"/>
                </a:lnTo>
                <a:lnTo>
                  <a:pt x="1028136" y="97810"/>
                </a:lnTo>
                <a:lnTo>
                  <a:pt x="978229" y="77399"/>
                </a:lnTo>
                <a:lnTo>
                  <a:pt x="934126" y="49827"/>
                </a:lnTo>
                <a:lnTo>
                  <a:pt x="890010" y="9053"/>
                </a:lnTo>
                <a:lnTo>
                  <a:pt x="881641" y="4152"/>
                </a:lnTo>
                <a:lnTo>
                  <a:pt x="872437" y="1109"/>
                </a:lnTo>
                <a:lnTo>
                  <a:pt x="862698" y="63"/>
                </a:lnTo>
                <a:lnTo>
                  <a:pt x="852957" y="1107"/>
                </a:lnTo>
                <a:lnTo>
                  <a:pt x="843748" y="4146"/>
                </a:lnTo>
                <a:lnTo>
                  <a:pt x="835375" y="9043"/>
                </a:lnTo>
                <a:lnTo>
                  <a:pt x="791252" y="49799"/>
                </a:lnTo>
                <a:lnTo>
                  <a:pt x="747152" y="77358"/>
                </a:lnTo>
                <a:lnTo>
                  <a:pt x="697254" y="97757"/>
                </a:lnTo>
                <a:lnTo>
                  <a:pt x="642973" y="110420"/>
                </a:lnTo>
                <a:lnTo>
                  <a:pt x="585724" y="114769"/>
                </a:lnTo>
                <a:lnTo>
                  <a:pt x="528453" y="110417"/>
                </a:lnTo>
                <a:lnTo>
                  <a:pt x="474153" y="97747"/>
                </a:lnTo>
                <a:lnTo>
                  <a:pt x="424240" y="77336"/>
                </a:lnTo>
                <a:lnTo>
                  <a:pt x="380128" y="49763"/>
                </a:lnTo>
                <a:lnTo>
                  <a:pt x="336004" y="8985"/>
                </a:lnTo>
                <a:lnTo>
                  <a:pt x="327636" y="4084"/>
                </a:lnTo>
                <a:lnTo>
                  <a:pt x="318432" y="1043"/>
                </a:lnTo>
                <a:lnTo>
                  <a:pt x="308698" y="0"/>
                </a:lnTo>
                <a:close/>
              </a:path>
            </a:pathLst>
          </a:custGeom>
          <a:solidFill>
            <a:srgbClr val="3094D1"/>
          </a:solidFill>
        </p:spPr>
        <p:txBody>
          <a:bodyPr wrap="square" lIns="0" tIns="0" rIns="0" bIns="0" rtlCol="0"/>
          <a:lstStyle/>
          <a:p>
            <a:endParaRPr sz="1575"/>
          </a:p>
        </p:txBody>
      </p:sp>
      <p:sp>
        <p:nvSpPr>
          <p:cNvPr id="17" name="bg object 17"/>
          <p:cNvSpPr/>
          <p:nvPr/>
        </p:nvSpPr>
        <p:spPr>
          <a:xfrm>
            <a:off x="531071" y="0"/>
            <a:ext cx="1049932" cy="710855"/>
          </a:xfrm>
          <a:custGeom>
            <a:avLst/>
            <a:gdLst/>
            <a:ahLst/>
            <a:cxnLst/>
            <a:rect l="l" t="t" r="r" b="b"/>
            <a:pathLst>
              <a:path w="1199514" h="811530">
                <a:moveTo>
                  <a:pt x="1199476" y="0"/>
                </a:moveTo>
                <a:lnTo>
                  <a:pt x="1085634" y="0"/>
                </a:lnTo>
                <a:lnTo>
                  <a:pt x="1085634" y="556228"/>
                </a:lnTo>
                <a:lnTo>
                  <a:pt x="1078446" y="600790"/>
                </a:lnTo>
                <a:lnTo>
                  <a:pt x="1058432" y="639491"/>
                </a:lnTo>
                <a:lnTo>
                  <a:pt x="1027914" y="670010"/>
                </a:lnTo>
                <a:lnTo>
                  <a:pt x="989213" y="690023"/>
                </a:lnTo>
                <a:lnTo>
                  <a:pt x="944651" y="697211"/>
                </a:lnTo>
                <a:lnTo>
                  <a:pt x="0" y="697211"/>
                </a:lnTo>
                <a:lnTo>
                  <a:pt x="0" y="811054"/>
                </a:lnTo>
                <a:lnTo>
                  <a:pt x="944651" y="811054"/>
                </a:lnTo>
                <a:lnTo>
                  <a:pt x="990454" y="806948"/>
                </a:lnTo>
                <a:lnTo>
                  <a:pt x="1033565" y="795112"/>
                </a:lnTo>
                <a:lnTo>
                  <a:pt x="1073263" y="776264"/>
                </a:lnTo>
                <a:lnTo>
                  <a:pt x="1108829" y="751123"/>
                </a:lnTo>
                <a:lnTo>
                  <a:pt x="1139542" y="720411"/>
                </a:lnTo>
                <a:lnTo>
                  <a:pt x="1164684" y="684846"/>
                </a:lnTo>
                <a:lnTo>
                  <a:pt x="1183533" y="645147"/>
                </a:lnTo>
                <a:lnTo>
                  <a:pt x="1195371" y="602035"/>
                </a:lnTo>
                <a:lnTo>
                  <a:pt x="1199476" y="556228"/>
                </a:lnTo>
                <a:lnTo>
                  <a:pt x="1199476" y="0"/>
                </a:lnTo>
                <a:close/>
              </a:path>
            </a:pathLst>
          </a:custGeom>
          <a:solidFill>
            <a:srgbClr val="3094D1"/>
          </a:solidFill>
        </p:spPr>
        <p:txBody>
          <a:bodyPr wrap="square" lIns="0" tIns="0" rIns="0" bIns="0" rtlCol="0"/>
          <a:lstStyle/>
          <a:p>
            <a:endParaRPr sz="1575"/>
          </a:p>
        </p:txBody>
      </p:sp>
      <p:sp>
        <p:nvSpPr>
          <p:cNvPr id="18" name="bg object 18"/>
          <p:cNvSpPr/>
          <p:nvPr/>
        </p:nvSpPr>
        <p:spPr>
          <a:xfrm>
            <a:off x="287298" y="619154"/>
            <a:ext cx="165077" cy="4335216"/>
          </a:xfrm>
          <a:custGeom>
            <a:avLst/>
            <a:gdLst/>
            <a:ahLst/>
            <a:cxnLst/>
            <a:rect l="l" t="t" r="r" b="b"/>
            <a:pathLst>
              <a:path w="188595" h="4949190">
                <a:moveTo>
                  <a:pt x="188023" y="0"/>
                </a:moveTo>
                <a:lnTo>
                  <a:pt x="143514" y="16691"/>
                </a:lnTo>
                <a:lnTo>
                  <a:pt x="103394" y="40988"/>
                </a:lnTo>
                <a:lnTo>
                  <a:pt x="68561" y="72008"/>
                </a:lnTo>
                <a:lnTo>
                  <a:pt x="39909" y="108868"/>
                </a:lnTo>
                <a:lnTo>
                  <a:pt x="18334" y="150687"/>
                </a:lnTo>
                <a:lnTo>
                  <a:pt x="4732" y="196581"/>
                </a:lnTo>
                <a:lnTo>
                  <a:pt x="0" y="245668"/>
                </a:lnTo>
                <a:lnTo>
                  <a:pt x="0" y="4865179"/>
                </a:lnTo>
                <a:lnTo>
                  <a:pt x="113842" y="4948961"/>
                </a:lnTo>
                <a:lnTo>
                  <a:pt x="113842" y="245668"/>
                </a:lnTo>
                <a:lnTo>
                  <a:pt x="119103" y="207404"/>
                </a:lnTo>
                <a:lnTo>
                  <a:pt x="133926" y="173151"/>
                </a:lnTo>
                <a:lnTo>
                  <a:pt x="156871" y="144338"/>
                </a:lnTo>
                <a:lnTo>
                  <a:pt x="186499" y="122389"/>
                </a:lnTo>
                <a:lnTo>
                  <a:pt x="182658" y="109007"/>
                </a:lnTo>
                <a:lnTo>
                  <a:pt x="179692" y="95291"/>
                </a:lnTo>
                <a:lnTo>
                  <a:pt x="177630" y="81284"/>
                </a:lnTo>
                <a:lnTo>
                  <a:pt x="176504" y="67030"/>
                </a:lnTo>
                <a:lnTo>
                  <a:pt x="176706" y="49615"/>
                </a:lnTo>
                <a:lnTo>
                  <a:pt x="178792" y="32596"/>
                </a:lnTo>
                <a:lnTo>
                  <a:pt x="182614" y="16036"/>
                </a:lnTo>
                <a:lnTo>
                  <a:pt x="188023" y="0"/>
                </a:lnTo>
                <a:close/>
              </a:path>
            </a:pathLst>
          </a:custGeom>
          <a:solidFill>
            <a:srgbClr val="3094D1"/>
          </a:solidFill>
        </p:spPr>
        <p:txBody>
          <a:bodyPr wrap="square" lIns="0" tIns="0" rIns="0" bIns="0" rtlCol="0"/>
          <a:lstStyle/>
          <a:p>
            <a:endParaRPr sz="1575"/>
          </a:p>
        </p:txBody>
      </p:sp>
      <p:sp>
        <p:nvSpPr>
          <p:cNvPr id="19" name="bg object 19"/>
          <p:cNvSpPr/>
          <p:nvPr/>
        </p:nvSpPr>
        <p:spPr>
          <a:xfrm>
            <a:off x="241424" y="565223"/>
            <a:ext cx="318481" cy="1377213"/>
          </a:xfrm>
          <a:custGeom>
            <a:avLst/>
            <a:gdLst/>
            <a:ahLst/>
            <a:cxnLst/>
            <a:rect l="l" t="t" r="r" b="b"/>
            <a:pathLst>
              <a:path w="363855" h="1572260">
                <a:moveTo>
                  <a:pt x="218617" y="1242568"/>
                </a:moveTo>
                <a:lnTo>
                  <a:pt x="216827" y="1233716"/>
                </a:lnTo>
                <a:lnTo>
                  <a:pt x="211937" y="1226477"/>
                </a:lnTo>
                <a:lnTo>
                  <a:pt x="204711" y="1221587"/>
                </a:lnTo>
                <a:lnTo>
                  <a:pt x="195846" y="1219796"/>
                </a:lnTo>
                <a:lnTo>
                  <a:pt x="22771" y="1219796"/>
                </a:lnTo>
                <a:lnTo>
                  <a:pt x="13893" y="1221587"/>
                </a:lnTo>
                <a:lnTo>
                  <a:pt x="6667" y="1226477"/>
                </a:lnTo>
                <a:lnTo>
                  <a:pt x="1778" y="1233716"/>
                </a:lnTo>
                <a:lnTo>
                  <a:pt x="0" y="1242568"/>
                </a:lnTo>
                <a:lnTo>
                  <a:pt x="1778" y="1251432"/>
                </a:lnTo>
                <a:lnTo>
                  <a:pt x="6667" y="1258671"/>
                </a:lnTo>
                <a:lnTo>
                  <a:pt x="13893" y="1263548"/>
                </a:lnTo>
                <a:lnTo>
                  <a:pt x="22771" y="1265339"/>
                </a:lnTo>
                <a:lnTo>
                  <a:pt x="28613" y="1265339"/>
                </a:lnTo>
                <a:lnTo>
                  <a:pt x="28613" y="1526514"/>
                </a:lnTo>
                <a:lnTo>
                  <a:pt x="22771" y="1526514"/>
                </a:lnTo>
                <a:lnTo>
                  <a:pt x="13893" y="1528305"/>
                </a:lnTo>
                <a:lnTo>
                  <a:pt x="6667" y="1533194"/>
                </a:lnTo>
                <a:lnTo>
                  <a:pt x="1778" y="1540433"/>
                </a:lnTo>
                <a:lnTo>
                  <a:pt x="0" y="1549285"/>
                </a:lnTo>
                <a:lnTo>
                  <a:pt x="1778" y="1558150"/>
                </a:lnTo>
                <a:lnTo>
                  <a:pt x="6667" y="1565389"/>
                </a:lnTo>
                <a:lnTo>
                  <a:pt x="13893" y="1570266"/>
                </a:lnTo>
                <a:lnTo>
                  <a:pt x="22771" y="1572044"/>
                </a:lnTo>
                <a:lnTo>
                  <a:pt x="195846" y="1572044"/>
                </a:lnTo>
                <a:lnTo>
                  <a:pt x="204711" y="1570266"/>
                </a:lnTo>
                <a:lnTo>
                  <a:pt x="211937" y="1565389"/>
                </a:lnTo>
                <a:lnTo>
                  <a:pt x="216827" y="1558150"/>
                </a:lnTo>
                <a:lnTo>
                  <a:pt x="218617" y="1549285"/>
                </a:lnTo>
                <a:lnTo>
                  <a:pt x="216827" y="1540433"/>
                </a:lnTo>
                <a:lnTo>
                  <a:pt x="211937" y="1533194"/>
                </a:lnTo>
                <a:lnTo>
                  <a:pt x="204711" y="1528305"/>
                </a:lnTo>
                <a:lnTo>
                  <a:pt x="195846" y="1526514"/>
                </a:lnTo>
                <a:lnTo>
                  <a:pt x="194919" y="1526514"/>
                </a:lnTo>
                <a:lnTo>
                  <a:pt x="194919" y="1265339"/>
                </a:lnTo>
                <a:lnTo>
                  <a:pt x="195846" y="1265339"/>
                </a:lnTo>
                <a:lnTo>
                  <a:pt x="204711" y="1263548"/>
                </a:lnTo>
                <a:lnTo>
                  <a:pt x="211937" y="1258671"/>
                </a:lnTo>
                <a:lnTo>
                  <a:pt x="216827" y="1251432"/>
                </a:lnTo>
                <a:lnTo>
                  <a:pt x="218617" y="1242568"/>
                </a:lnTo>
                <a:close/>
              </a:path>
              <a:path w="363855" h="1572260">
                <a:moveTo>
                  <a:pt x="363372" y="6477"/>
                </a:moveTo>
                <a:lnTo>
                  <a:pt x="356895" y="0"/>
                </a:lnTo>
                <a:lnTo>
                  <a:pt x="324307" y="0"/>
                </a:lnTo>
                <a:lnTo>
                  <a:pt x="317842" y="6477"/>
                </a:lnTo>
                <a:lnTo>
                  <a:pt x="317842" y="26784"/>
                </a:lnTo>
                <a:lnTo>
                  <a:pt x="310540" y="26784"/>
                </a:lnTo>
                <a:lnTo>
                  <a:pt x="263448" y="30746"/>
                </a:lnTo>
                <a:lnTo>
                  <a:pt x="218871" y="42189"/>
                </a:lnTo>
                <a:lnTo>
                  <a:pt x="177469" y="60452"/>
                </a:lnTo>
                <a:lnTo>
                  <a:pt x="139877" y="84899"/>
                </a:lnTo>
                <a:lnTo>
                  <a:pt x="106756" y="114884"/>
                </a:lnTo>
                <a:lnTo>
                  <a:pt x="78752" y="149745"/>
                </a:lnTo>
                <a:lnTo>
                  <a:pt x="56502" y="188823"/>
                </a:lnTo>
                <a:lnTo>
                  <a:pt x="40678" y="231482"/>
                </a:lnTo>
                <a:lnTo>
                  <a:pt x="31889" y="277063"/>
                </a:lnTo>
                <a:lnTo>
                  <a:pt x="26098" y="277063"/>
                </a:lnTo>
                <a:lnTo>
                  <a:pt x="17246" y="278853"/>
                </a:lnTo>
                <a:lnTo>
                  <a:pt x="10007" y="283743"/>
                </a:lnTo>
                <a:lnTo>
                  <a:pt x="5118" y="290969"/>
                </a:lnTo>
                <a:lnTo>
                  <a:pt x="3327" y="299834"/>
                </a:lnTo>
                <a:lnTo>
                  <a:pt x="5118" y="308698"/>
                </a:lnTo>
                <a:lnTo>
                  <a:pt x="10007" y="315937"/>
                </a:lnTo>
                <a:lnTo>
                  <a:pt x="17246" y="320814"/>
                </a:lnTo>
                <a:lnTo>
                  <a:pt x="26098" y="322605"/>
                </a:lnTo>
                <a:lnTo>
                  <a:pt x="199174" y="322605"/>
                </a:lnTo>
                <a:lnTo>
                  <a:pt x="208038" y="320814"/>
                </a:lnTo>
                <a:lnTo>
                  <a:pt x="215277" y="315937"/>
                </a:lnTo>
                <a:lnTo>
                  <a:pt x="220154" y="308698"/>
                </a:lnTo>
                <a:lnTo>
                  <a:pt x="221945" y="299834"/>
                </a:lnTo>
                <a:lnTo>
                  <a:pt x="220179" y="291007"/>
                </a:lnTo>
                <a:lnTo>
                  <a:pt x="215328" y="283806"/>
                </a:lnTo>
                <a:lnTo>
                  <a:pt x="208153" y="278917"/>
                </a:lnTo>
                <a:lnTo>
                  <a:pt x="199339" y="277088"/>
                </a:lnTo>
                <a:lnTo>
                  <a:pt x="214845" y="243090"/>
                </a:lnTo>
                <a:lnTo>
                  <a:pt x="239979" y="216077"/>
                </a:lnTo>
                <a:lnTo>
                  <a:pt x="272605" y="198272"/>
                </a:lnTo>
                <a:lnTo>
                  <a:pt x="310540" y="191846"/>
                </a:lnTo>
                <a:lnTo>
                  <a:pt x="317842" y="191846"/>
                </a:lnTo>
                <a:lnTo>
                  <a:pt x="317842" y="212153"/>
                </a:lnTo>
                <a:lnTo>
                  <a:pt x="324307" y="218630"/>
                </a:lnTo>
                <a:lnTo>
                  <a:pt x="356895" y="218630"/>
                </a:lnTo>
                <a:lnTo>
                  <a:pt x="363372" y="212153"/>
                </a:lnTo>
                <a:lnTo>
                  <a:pt x="363372" y="6477"/>
                </a:lnTo>
                <a:close/>
              </a:path>
            </a:pathLst>
          </a:custGeom>
          <a:solidFill>
            <a:srgbClr val="194A91"/>
          </a:solidFill>
        </p:spPr>
        <p:txBody>
          <a:bodyPr wrap="square" lIns="0" tIns="0" rIns="0" bIns="0" rtlCol="0"/>
          <a:lstStyle/>
          <a:p>
            <a:endParaRPr sz="1575"/>
          </a:p>
        </p:txBody>
      </p:sp>
      <p:sp>
        <p:nvSpPr>
          <p:cNvPr id="20" name="bg object 20"/>
          <p:cNvSpPr/>
          <p:nvPr/>
        </p:nvSpPr>
        <p:spPr>
          <a:xfrm>
            <a:off x="1" y="4882591"/>
            <a:ext cx="387402" cy="223603"/>
          </a:xfrm>
          <a:custGeom>
            <a:avLst/>
            <a:gdLst/>
            <a:ahLst/>
            <a:cxnLst/>
            <a:rect l="l" t="t" r="r" b="b"/>
            <a:pathLst>
              <a:path w="442595" h="255270">
                <a:moveTo>
                  <a:pt x="328270" y="0"/>
                </a:moveTo>
                <a:lnTo>
                  <a:pt x="321083" y="44561"/>
                </a:lnTo>
                <a:lnTo>
                  <a:pt x="301069" y="83263"/>
                </a:lnTo>
                <a:lnTo>
                  <a:pt x="270551" y="113781"/>
                </a:lnTo>
                <a:lnTo>
                  <a:pt x="231850" y="133795"/>
                </a:lnTo>
                <a:lnTo>
                  <a:pt x="187288" y="140982"/>
                </a:lnTo>
                <a:lnTo>
                  <a:pt x="0" y="140982"/>
                </a:lnTo>
                <a:lnTo>
                  <a:pt x="0" y="254825"/>
                </a:lnTo>
                <a:lnTo>
                  <a:pt x="187288" y="254825"/>
                </a:lnTo>
                <a:lnTo>
                  <a:pt x="233094" y="250719"/>
                </a:lnTo>
                <a:lnTo>
                  <a:pt x="276207" y="238882"/>
                </a:lnTo>
                <a:lnTo>
                  <a:pt x="315905" y="220032"/>
                </a:lnTo>
                <a:lnTo>
                  <a:pt x="351471" y="194891"/>
                </a:lnTo>
                <a:lnTo>
                  <a:pt x="382183" y="164177"/>
                </a:lnTo>
                <a:lnTo>
                  <a:pt x="407323" y="128611"/>
                </a:lnTo>
                <a:lnTo>
                  <a:pt x="426171" y="88913"/>
                </a:lnTo>
                <a:lnTo>
                  <a:pt x="438008" y="45803"/>
                </a:lnTo>
                <a:lnTo>
                  <a:pt x="438107" y="44691"/>
                </a:lnTo>
                <a:lnTo>
                  <a:pt x="328270" y="44691"/>
                </a:lnTo>
                <a:lnTo>
                  <a:pt x="328270" y="0"/>
                </a:lnTo>
                <a:close/>
              </a:path>
              <a:path w="442595" h="255270">
                <a:moveTo>
                  <a:pt x="442113" y="0"/>
                </a:moveTo>
                <a:lnTo>
                  <a:pt x="438107" y="44691"/>
                </a:lnTo>
                <a:lnTo>
                  <a:pt x="442113" y="44691"/>
                </a:lnTo>
                <a:lnTo>
                  <a:pt x="442113" y="0"/>
                </a:lnTo>
                <a:close/>
              </a:path>
            </a:pathLst>
          </a:custGeom>
          <a:solidFill>
            <a:srgbClr val="3094D1"/>
          </a:solidFill>
        </p:spPr>
        <p:txBody>
          <a:bodyPr wrap="square" lIns="0" tIns="0" rIns="0" bIns="0" rtlCol="0"/>
          <a:lstStyle/>
          <a:p>
            <a:endParaRPr sz="1575"/>
          </a:p>
        </p:txBody>
      </p:sp>
      <p:sp>
        <p:nvSpPr>
          <p:cNvPr id="21" name="bg object 21"/>
          <p:cNvSpPr/>
          <p:nvPr/>
        </p:nvSpPr>
        <p:spPr>
          <a:xfrm>
            <a:off x="8399638" y="611135"/>
            <a:ext cx="550256" cy="100120"/>
          </a:xfrm>
          <a:custGeom>
            <a:avLst/>
            <a:gdLst/>
            <a:ahLst/>
            <a:cxnLst/>
            <a:rect l="l" t="t" r="r" b="b"/>
            <a:pathLst>
              <a:path w="628650" h="114300">
                <a:moveTo>
                  <a:pt x="628116" y="0"/>
                </a:moveTo>
                <a:lnTo>
                  <a:pt x="40436" y="0"/>
                </a:lnTo>
                <a:lnTo>
                  <a:pt x="0" y="113842"/>
                </a:lnTo>
                <a:lnTo>
                  <a:pt x="628116" y="113842"/>
                </a:lnTo>
                <a:lnTo>
                  <a:pt x="628116" y="0"/>
                </a:lnTo>
                <a:close/>
              </a:path>
            </a:pathLst>
          </a:custGeom>
          <a:solidFill>
            <a:srgbClr val="3094D1"/>
          </a:solidFill>
        </p:spPr>
        <p:txBody>
          <a:bodyPr wrap="square" lIns="0" tIns="0" rIns="0" bIns="0" rtlCol="0"/>
          <a:lstStyle/>
          <a:p>
            <a:endParaRPr sz="1575"/>
          </a:p>
        </p:txBody>
      </p:sp>
      <p:sp>
        <p:nvSpPr>
          <p:cNvPr id="22" name="bg object 22"/>
          <p:cNvSpPr/>
          <p:nvPr/>
        </p:nvSpPr>
        <p:spPr>
          <a:xfrm>
            <a:off x="150484" y="4833406"/>
            <a:ext cx="282909" cy="315380"/>
          </a:xfrm>
          <a:custGeom>
            <a:avLst/>
            <a:gdLst/>
            <a:ahLst/>
            <a:cxnLst/>
            <a:rect l="l" t="t" r="r" b="b"/>
            <a:pathLst>
              <a:path w="323215" h="360045">
                <a:moveTo>
                  <a:pt x="316128" y="0"/>
                </a:moveTo>
                <a:lnTo>
                  <a:pt x="110451" y="0"/>
                </a:lnTo>
                <a:lnTo>
                  <a:pt x="103987" y="6477"/>
                </a:lnTo>
                <a:lnTo>
                  <a:pt x="103987" y="39065"/>
                </a:lnTo>
                <a:lnTo>
                  <a:pt x="110451" y="45542"/>
                </a:lnTo>
                <a:lnTo>
                  <a:pt x="130759" y="45542"/>
                </a:lnTo>
                <a:lnTo>
                  <a:pt x="130759" y="52832"/>
                </a:lnTo>
                <a:lnTo>
                  <a:pt x="124335" y="90774"/>
                </a:lnTo>
                <a:lnTo>
                  <a:pt x="106526" y="123396"/>
                </a:lnTo>
                <a:lnTo>
                  <a:pt x="79522" y="148536"/>
                </a:lnTo>
                <a:lnTo>
                  <a:pt x="45516" y="164033"/>
                </a:lnTo>
                <a:lnTo>
                  <a:pt x="43686" y="155228"/>
                </a:lnTo>
                <a:lnTo>
                  <a:pt x="38806" y="148043"/>
                </a:lnTo>
                <a:lnTo>
                  <a:pt x="31595" y="143202"/>
                </a:lnTo>
                <a:lnTo>
                  <a:pt x="22771" y="141427"/>
                </a:lnTo>
                <a:lnTo>
                  <a:pt x="13908" y="143217"/>
                </a:lnTo>
                <a:lnTo>
                  <a:pt x="6670" y="148097"/>
                </a:lnTo>
                <a:lnTo>
                  <a:pt x="1789" y="155336"/>
                </a:lnTo>
                <a:lnTo>
                  <a:pt x="0" y="164198"/>
                </a:lnTo>
                <a:lnTo>
                  <a:pt x="0" y="337273"/>
                </a:lnTo>
                <a:lnTo>
                  <a:pt x="1789" y="346136"/>
                </a:lnTo>
                <a:lnTo>
                  <a:pt x="6670" y="353374"/>
                </a:lnTo>
                <a:lnTo>
                  <a:pt x="13908" y="358255"/>
                </a:lnTo>
                <a:lnTo>
                  <a:pt x="22771" y="360045"/>
                </a:lnTo>
                <a:lnTo>
                  <a:pt x="31633" y="358255"/>
                </a:lnTo>
                <a:lnTo>
                  <a:pt x="38871" y="353374"/>
                </a:lnTo>
                <a:lnTo>
                  <a:pt x="43752" y="346136"/>
                </a:lnTo>
                <a:lnTo>
                  <a:pt x="45542" y="337273"/>
                </a:lnTo>
                <a:lnTo>
                  <a:pt x="45542" y="331482"/>
                </a:lnTo>
                <a:lnTo>
                  <a:pt x="91125" y="322704"/>
                </a:lnTo>
                <a:lnTo>
                  <a:pt x="133784" y="306870"/>
                </a:lnTo>
                <a:lnTo>
                  <a:pt x="172868" y="284625"/>
                </a:lnTo>
                <a:lnTo>
                  <a:pt x="207724" y="256619"/>
                </a:lnTo>
                <a:lnTo>
                  <a:pt x="237703" y="223499"/>
                </a:lnTo>
                <a:lnTo>
                  <a:pt x="262153" y="185913"/>
                </a:lnTo>
                <a:lnTo>
                  <a:pt x="280423" y="144508"/>
                </a:lnTo>
                <a:lnTo>
                  <a:pt x="291863" y="99931"/>
                </a:lnTo>
                <a:lnTo>
                  <a:pt x="295821" y="52832"/>
                </a:lnTo>
                <a:lnTo>
                  <a:pt x="295821" y="45542"/>
                </a:lnTo>
                <a:lnTo>
                  <a:pt x="316128" y="45542"/>
                </a:lnTo>
                <a:lnTo>
                  <a:pt x="322592" y="39065"/>
                </a:lnTo>
                <a:lnTo>
                  <a:pt x="322592" y="6477"/>
                </a:lnTo>
                <a:lnTo>
                  <a:pt x="316128" y="0"/>
                </a:lnTo>
                <a:close/>
              </a:path>
            </a:pathLst>
          </a:custGeom>
          <a:solidFill>
            <a:srgbClr val="194A91"/>
          </a:solidFill>
        </p:spPr>
        <p:txBody>
          <a:bodyPr wrap="square" lIns="0" tIns="0" rIns="0" bIns="0" rtlCol="0"/>
          <a:lstStyle/>
          <a:p>
            <a:endParaRPr sz="1575"/>
          </a:p>
        </p:txBody>
      </p:sp>
      <p:sp>
        <p:nvSpPr>
          <p:cNvPr id="23" name="bg object 23"/>
          <p:cNvSpPr/>
          <p:nvPr/>
        </p:nvSpPr>
        <p:spPr>
          <a:xfrm>
            <a:off x="1" y="5336099"/>
            <a:ext cx="387402" cy="809307"/>
          </a:xfrm>
          <a:custGeom>
            <a:avLst/>
            <a:gdLst/>
            <a:ahLst/>
            <a:cxnLst/>
            <a:rect l="l" t="t" r="r" b="b"/>
            <a:pathLst>
              <a:path w="442595" h="923925">
                <a:moveTo>
                  <a:pt x="187288" y="0"/>
                </a:moveTo>
                <a:lnTo>
                  <a:pt x="0" y="0"/>
                </a:lnTo>
                <a:lnTo>
                  <a:pt x="0" y="113842"/>
                </a:lnTo>
                <a:lnTo>
                  <a:pt x="187288" y="113842"/>
                </a:lnTo>
                <a:lnTo>
                  <a:pt x="231850" y="121030"/>
                </a:lnTo>
                <a:lnTo>
                  <a:pt x="270551" y="141043"/>
                </a:lnTo>
                <a:lnTo>
                  <a:pt x="301069" y="171562"/>
                </a:lnTo>
                <a:lnTo>
                  <a:pt x="321083" y="210263"/>
                </a:lnTo>
                <a:lnTo>
                  <a:pt x="328270" y="254825"/>
                </a:lnTo>
                <a:lnTo>
                  <a:pt x="328270" y="923455"/>
                </a:lnTo>
                <a:lnTo>
                  <a:pt x="442113" y="923455"/>
                </a:lnTo>
                <a:lnTo>
                  <a:pt x="442113" y="254825"/>
                </a:lnTo>
                <a:lnTo>
                  <a:pt x="438008" y="209022"/>
                </a:lnTo>
                <a:lnTo>
                  <a:pt x="426171" y="165911"/>
                </a:lnTo>
                <a:lnTo>
                  <a:pt x="407323" y="126213"/>
                </a:lnTo>
                <a:lnTo>
                  <a:pt x="382183" y="90647"/>
                </a:lnTo>
                <a:lnTo>
                  <a:pt x="351471" y="59934"/>
                </a:lnTo>
                <a:lnTo>
                  <a:pt x="315905" y="34792"/>
                </a:lnTo>
                <a:lnTo>
                  <a:pt x="276207" y="15943"/>
                </a:lnTo>
                <a:lnTo>
                  <a:pt x="233094" y="4105"/>
                </a:lnTo>
                <a:lnTo>
                  <a:pt x="187288" y="0"/>
                </a:lnTo>
                <a:close/>
              </a:path>
            </a:pathLst>
          </a:custGeom>
          <a:solidFill>
            <a:srgbClr val="3094D1"/>
          </a:solidFill>
        </p:spPr>
        <p:txBody>
          <a:bodyPr wrap="square" lIns="0" tIns="0" rIns="0" bIns="0" rtlCol="0"/>
          <a:lstStyle/>
          <a:p>
            <a:endParaRPr sz="1575"/>
          </a:p>
        </p:txBody>
      </p:sp>
      <p:sp>
        <p:nvSpPr>
          <p:cNvPr id="24" name="bg object 24"/>
          <p:cNvSpPr/>
          <p:nvPr/>
        </p:nvSpPr>
        <p:spPr>
          <a:xfrm>
            <a:off x="150484" y="5293117"/>
            <a:ext cx="282909" cy="315380"/>
          </a:xfrm>
          <a:custGeom>
            <a:avLst/>
            <a:gdLst/>
            <a:ahLst/>
            <a:cxnLst/>
            <a:rect l="l" t="t" r="r" b="b"/>
            <a:pathLst>
              <a:path w="323215" h="360045">
                <a:moveTo>
                  <a:pt x="22771" y="0"/>
                </a:moveTo>
                <a:lnTo>
                  <a:pt x="13908" y="1789"/>
                </a:lnTo>
                <a:lnTo>
                  <a:pt x="6670" y="6670"/>
                </a:lnTo>
                <a:lnTo>
                  <a:pt x="1789" y="13908"/>
                </a:lnTo>
                <a:lnTo>
                  <a:pt x="0" y="22771"/>
                </a:lnTo>
                <a:lnTo>
                  <a:pt x="0" y="195846"/>
                </a:lnTo>
                <a:lnTo>
                  <a:pt x="1789" y="204708"/>
                </a:lnTo>
                <a:lnTo>
                  <a:pt x="6670" y="211947"/>
                </a:lnTo>
                <a:lnTo>
                  <a:pt x="13908" y="216827"/>
                </a:lnTo>
                <a:lnTo>
                  <a:pt x="22771" y="218617"/>
                </a:lnTo>
                <a:lnTo>
                  <a:pt x="31595" y="216842"/>
                </a:lnTo>
                <a:lnTo>
                  <a:pt x="38806" y="212001"/>
                </a:lnTo>
                <a:lnTo>
                  <a:pt x="43686" y="204816"/>
                </a:lnTo>
                <a:lnTo>
                  <a:pt x="45516" y="196011"/>
                </a:lnTo>
                <a:lnTo>
                  <a:pt x="79522" y="211508"/>
                </a:lnTo>
                <a:lnTo>
                  <a:pt x="106526" y="236648"/>
                </a:lnTo>
                <a:lnTo>
                  <a:pt x="124335" y="269270"/>
                </a:lnTo>
                <a:lnTo>
                  <a:pt x="130759" y="307213"/>
                </a:lnTo>
                <a:lnTo>
                  <a:pt x="130759" y="314502"/>
                </a:lnTo>
                <a:lnTo>
                  <a:pt x="110451" y="314502"/>
                </a:lnTo>
                <a:lnTo>
                  <a:pt x="103987" y="320979"/>
                </a:lnTo>
                <a:lnTo>
                  <a:pt x="103987" y="353568"/>
                </a:lnTo>
                <a:lnTo>
                  <a:pt x="110451" y="360045"/>
                </a:lnTo>
                <a:lnTo>
                  <a:pt x="316128" y="360045"/>
                </a:lnTo>
                <a:lnTo>
                  <a:pt x="322592" y="353568"/>
                </a:lnTo>
                <a:lnTo>
                  <a:pt x="322592" y="320979"/>
                </a:lnTo>
                <a:lnTo>
                  <a:pt x="316128" y="314502"/>
                </a:lnTo>
                <a:lnTo>
                  <a:pt x="295821" y="314502"/>
                </a:lnTo>
                <a:lnTo>
                  <a:pt x="295821" y="307213"/>
                </a:lnTo>
                <a:lnTo>
                  <a:pt x="291863" y="260113"/>
                </a:lnTo>
                <a:lnTo>
                  <a:pt x="280423" y="215536"/>
                </a:lnTo>
                <a:lnTo>
                  <a:pt x="262153" y="174131"/>
                </a:lnTo>
                <a:lnTo>
                  <a:pt x="237703" y="136545"/>
                </a:lnTo>
                <a:lnTo>
                  <a:pt x="207724" y="103425"/>
                </a:lnTo>
                <a:lnTo>
                  <a:pt x="172868" y="75419"/>
                </a:lnTo>
                <a:lnTo>
                  <a:pt x="133784" y="53174"/>
                </a:lnTo>
                <a:lnTo>
                  <a:pt x="91125" y="37340"/>
                </a:lnTo>
                <a:lnTo>
                  <a:pt x="45542" y="28562"/>
                </a:lnTo>
                <a:lnTo>
                  <a:pt x="45542" y="22771"/>
                </a:lnTo>
                <a:lnTo>
                  <a:pt x="43752" y="13908"/>
                </a:lnTo>
                <a:lnTo>
                  <a:pt x="38871" y="6670"/>
                </a:lnTo>
                <a:lnTo>
                  <a:pt x="31633" y="1789"/>
                </a:lnTo>
                <a:lnTo>
                  <a:pt x="22771" y="0"/>
                </a:lnTo>
                <a:close/>
              </a:path>
            </a:pathLst>
          </a:custGeom>
          <a:solidFill>
            <a:srgbClr val="194A91"/>
          </a:solidFill>
        </p:spPr>
        <p:txBody>
          <a:bodyPr wrap="square" lIns="0" tIns="0" rIns="0" bIns="0" rtlCol="0"/>
          <a:lstStyle/>
          <a:p>
            <a:endParaRPr sz="1575"/>
          </a:p>
        </p:txBody>
      </p:sp>
      <p:sp>
        <p:nvSpPr>
          <p:cNvPr id="25" name="bg object 25"/>
          <p:cNvSpPr/>
          <p:nvPr/>
        </p:nvSpPr>
        <p:spPr>
          <a:xfrm>
            <a:off x="8971201" y="2093882"/>
            <a:ext cx="100046" cy="4052655"/>
          </a:xfrm>
          <a:custGeom>
            <a:avLst/>
            <a:gdLst/>
            <a:ahLst/>
            <a:cxnLst/>
            <a:rect l="l" t="t" r="r" b="b"/>
            <a:pathLst>
              <a:path w="114300" h="4626609">
                <a:moveTo>
                  <a:pt x="0" y="0"/>
                </a:moveTo>
                <a:lnTo>
                  <a:pt x="0" y="4626051"/>
                </a:lnTo>
                <a:lnTo>
                  <a:pt x="113842" y="4626051"/>
                </a:lnTo>
                <a:lnTo>
                  <a:pt x="113842" y="83781"/>
                </a:lnTo>
                <a:lnTo>
                  <a:pt x="0" y="0"/>
                </a:lnTo>
                <a:close/>
              </a:path>
            </a:pathLst>
          </a:custGeom>
          <a:solidFill>
            <a:srgbClr val="3094D1"/>
          </a:solidFill>
        </p:spPr>
        <p:txBody>
          <a:bodyPr wrap="square" lIns="0" tIns="0" rIns="0" bIns="0" rtlCol="0"/>
          <a:lstStyle/>
          <a:p>
            <a:endParaRPr sz="1575"/>
          </a:p>
        </p:txBody>
      </p:sp>
      <p:sp>
        <p:nvSpPr>
          <p:cNvPr id="26" name="bg object 26"/>
          <p:cNvSpPr/>
          <p:nvPr/>
        </p:nvSpPr>
        <p:spPr>
          <a:xfrm>
            <a:off x="8925362" y="4994516"/>
            <a:ext cx="191755" cy="308705"/>
          </a:xfrm>
          <a:custGeom>
            <a:avLst/>
            <a:gdLst/>
            <a:ahLst/>
            <a:cxnLst/>
            <a:rect l="l" t="t" r="r" b="b"/>
            <a:pathLst>
              <a:path w="219075" h="352425">
                <a:moveTo>
                  <a:pt x="195846" y="0"/>
                </a:moveTo>
                <a:lnTo>
                  <a:pt x="22771" y="0"/>
                </a:lnTo>
                <a:lnTo>
                  <a:pt x="13908" y="1787"/>
                </a:lnTo>
                <a:lnTo>
                  <a:pt x="6670" y="6664"/>
                </a:lnTo>
                <a:lnTo>
                  <a:pt x="1789" y="13898"/>
                </a:lnTo>
                <a:lnTo>
                  <a:pt x="0" y="22758"/>
                </a:lnTo>
                <a:lnTo>
                  <a:pt x="1789" y="31620"/>
                </a:lnTo>
                <a:lnTo>
                  <a:pt x="6670" y="38858"/>
                </a:lnTo>
                <a:lnTo>
                  <a:pt x="13908" y="43739"/>
                </a:lnTo>
                <a:lnTo>
                  <a:pt x="22771" y="45529"/>
                </a:lnTo>
                <a:lnTo>
                  <a:pt x="23698" y="45529"/>
                </a:lnTo>
                <a:lnTo>
                  <a:pt x="23698" y="306705"/>
                </a:lnTo>
                <a:lnTo>
                  <a:pt x="22771" y="306705"/>
                </a:lnTo>
                <a:lnTo>
                  <a:pt x="13908" y="308494"/>
                </a:lnTo>
                <a:lnTo>
                  <a:pt x="6670" y="313375"/>
                </a:lnTo>
                <a:lnTo>
                  <a:pt x="1789" y="320613"/>
                </a:lnTo>
                <a:lnTo>
                  <a:pt x="0" y="329476"/>
                </a:lnTo>
                <a:lnTo>
                  <a:pt x="1789" y="338338"/>
                </a:lnTo>
                <a:lnTo>
                  <a:pt x="6670" y="345576"/>
                </a:lnTo>
                <a:lnTo>
                  <a:pt x="13908" y="350457"/>
                </a:lnTo>
                <a:lnTo>
                  <a:pt x="22771" y="352247"/>
                </a:lnTo>
                <a:lnTo>
                  <a:pt x="195846" y="352247"/>
                </a:lnTo>
                <a:lnTo>
                  <a:pt x="204714" y="350457"/>
                </a:lnTo>
                <a:lnTo>
                  <a:pt x="211951" y="345576"/>
                </a:lnTo>
                <a:lnTo>
                  <a:pt x="216829" y="338338"/>
                </a:lnTo>
                <a:lnTo>
                  <a:pt x="218617" y="329476"/>
                </a:lnTo>
                <a:lnTo>
                  <a:pt x="216829" y="320613"/>
                </a:lnTo>
                <a:lnTo>
                  <a:pt x="211951" y="313375"/>
                </a:lnTo>
                <a:lnTo>
                  <a:pt x="204714" y="308494"/>
                </a:lnTo>
                <a:lnTo>
                  <a:pt x="195846" y="306705"/>
                </a:lnTo>
                <a:lnTo>
                  <a:pt x="190004" y="306705"/>
                </a:lnTo>
                <a:lnTo>
                  <a:pt x="190004" y="45529"/>
                </a:lnTo>
                <a:lnTo>
                  <a:pt x="195846" y="45529"/>
                </a:lnTo>
                <a:lnTo>
                  <a:pt x="204714" y="43739"/>
                </a:lnTo>
                <a:lnTo>
                  <a:pt x="211951" y="38858"/>
                </a:lnTo>
                <a:lnTo>
                  <a:pt x="216829" y="31620"/>
                </a:lnTo>
                <a:lnTo>
                  <a:pt x="218617" y="22758"/>
                </a:lnTo>
                <a:lnTo>
                  <a:pt x="216829" y="13898"/>
                </a:lnTo>
                <a:lnTo>
                  <a:pt x="211951" y="6664"/>
                </a:lnTo>
                <a:lnTo>
                  <a:pt x="204714" y="1787"/>
                </a:lnTo>
                <a:lnTo>
                  <a:pt x="195846" y="0"/>
                </a:lnTo>
                <a:close/>
              </a:path>
            </a:pathLst>
          </a:custGeom>
          <a:solidFill>
            <a:srgbClr val="194A91"/>
          </a:solidFill>
        </p:spPr>
        <p:txBody>
          <a:bodyPr wrap="square" lIns="0" tIns="0" rIns="0" bIns="0" rtlCol="0"/>
          <a:lstStyle/>
          <a:p>
            <a:endParaRPr sz="1575"/>
          </a:p>
        </p:txBody>
      </p:sp>
      <p:sp>
        <p:nvSpPr>
          <p:cNvPr id="27" name="bg object 27"/>
          <p:cNvSpPr/>
          <p:nvPr/>
        </p:nvSpPr>
        <p:spPr>
          <a:xfrm>
            <a:off x="8971160" y="1942248"/>
            <a:ext cx="387958" cy="223603"/>
          </a:xfrm>
          <a:custGeom>
            <a:avLst/>
            <a:gdLst/>
            <a:ahLst/>
            <a:cxnLst/>
            <a:rect l="l" t="t" r="r" b="b"/>
            <a:pathLst>
              <a:path w="443229" h="255269">
                <a:moveTo>
                  <a:pt x="4006" y="210134"/>
                </a:moveTo>
                <a:lnTo>
                  <a:pt x="0" y="210134"/>
                </a:lnTo>
                <a:lnTo>
                  <a:pt x="0" y="254838"/>
                </a:lnTo>
                <a:lnTo>
                  <a:pt x="4006" y="210134"/>
                </a:lnTo>
                <a:close/>
              </a:path>
              <a:path w="443229" h="255269">
                <a:moveTo>
                  <a:pt x="442726" y="0"/>
                </a:moveTo>
                <a:lnTo>
                  <a:pt x="254825" y="0"/>
                </a:lnTo>
                <a:lnTo>
                  <a:pt x="209022" y="4105"/>
                </a:lnTo>
                <a:lnTo>
                  <a:pt x="165911" y="15943"/>
                </a:lnTo>
                <a:lnTo>
                  <a:pt x="126213" y="34793"/>
                </a:lnTo>
                <a:lnTo>
                  <a:pt x="90647" y="59935"/>
                </a:lnTo>
                <a:lnTo>
                  <a:pt x="59934" y="90649"/>
                </a:lnTo>
                <a:lnTo>
                  <a:pt x="34792" y="126217"/>
                </a:lnTo>
                <a:lnTo>
                  <a:pt x="15943" y="165917"/>
                </a:lnTo>
                <a:lnTo>
                  <a:pt x="4105" y="209031"/>
                </a:lnTo>
                <a:lnTo>
                  <a:pt x="4006" y="210134"/>
                </a:lnTo>
                <a:lnTo>
                  <a:pt x="113842" y="210134"/>
                </a:lnTo>
                <a:lnTo>
                  <a:pt x="113842" y="254838"/>
                </a:lnTo>
                <a:lnTo>
                  <a:pt x="121030" y="210270"/>
                </a:lnTo>
                <a:lnTo>
                  <a:pt x="141043" y="171565"/>
                </a:lnTo>
                <a:lnTo>
                  <a:pt x="171562" y="141044"/>
                </a:lnTo>
                <a:lnTo>
                  <a:pt x="210263" y="121030"/>
                </a:lnTo>
                <a:lnTo>
                  <a:pt x="254825" y="113842"/>
                </a:lnTo>
                <a:lnTo>
                  <a:pt x="442726" y="113842"/>
                </a:lnTo>
                <a:lnTo>
                  <a:pt x="442726" y="0"/>
                </a:lnTo>
                <a:close/>
              </a:path>
            </a:pathLst>
          </a:custGeom>
          <a:solidFill>
            <a:srgbClr val="3094D1"/>
          </a:solidFill>
        </p:spPr>
        <p:txBody>
          <a:bodyPr wrap="square" lIns="0" tIns="0" rIns="0" bIns="0" rtlCol="0"/>
          <a:lstStyle/>
          <a:p>
            <a:endParaRPr sz="1575"/>
          </a:p>
        </p:txBody>
      </p:sp>
      <p:sp>
        <p:nvSpPr>
          <p:cNvPr id="28" name="bg object 28"/>
          <p:cNvSpPr/>
          <p:nvPr/>
        </p:nvSpPr>
        <p:spPr>
          <a:xfrm>
            <a:off x="8925295" y="1899266"/>
            <a:ext cx="282909" cy="315380"/>
          </a:xfrm>
          <a:custGeom>
            <a:avLst/>
            <a:gdLst/>
            <a:ahLst/>
            <a:cxnLst/>
            <a:rect l="l" t="t" r="r" b="b"/>
            <a:pathLst>
              <a:path w="323215" h="360044">
                <a:moveTo>
                  <a:pt x="299821" y="0"/>
                </a:moveTo>
                <a:lnTo>
                  <a:pt x="290959" y="1789"/>
                </a:lnTo>
                <a:lnTo>
                  <a:pt x="283721" y="6670"/>
                </a:lnTo>
                <a:lnTo>
                  <a:pt x="278840" y="13908"/>
                </a:lnTo>
                <a:lnTo>
                  <a:pt x="277050" y="22771"/>
                </a:lnTo>
                <a:lnTo>
                  <a:pt x="277050" y="28562"/>
                </a:lnTo>
                <a:lnTo>
                  <a:pt x="231466" y="37340"/>
                </a:lnTo>
                <a:lnTo>
                  <a:pt x="188807" y="53174"/>
                </a:lnTo>
                <a:lnTo>
                  <a:pt x="149724" y="75419"/>
                </a:lnTo>
                <a:lnTo>
                  <a:pt x="114868" y="103425"/>
                </a:lnTo>
                <a:lnTo>
                  <a:pt x="84889" y="136545"/>
                </a:lnTo>
                <a:lnTo>
                  <a:pt x="60439" y="174131"/>
                </a:lnTo>
                <a:lnTo>
                  <a:pt x="42169" y="215536"/>
                </a:lnTo>
                <a:lnTo>
                  <a:pt x="30729" y="260113"/>
                </a:lnTo>
                <a:lnTo>
                  <a:pt x="26771" y="307213"/>
                </a:lnTo>
                <a:lnTo>
                  <a:pt x="26771" y="314515"/>
                </a:lnTo>
                <a:lnTo>
                  <a:pt x="6464" y="314515"/>
                </a:lnTo>
                <a:lnTo>
                  <a:pt x="0" y="320979"/>
                </a:lnTo>
                <a:lnTo>
                  <a:pt x="0" y="353568"/>
                </a:lnTo>
                <a:lnTo>
                  <a:pt x="6464" y="360045"/>
                </a:lnTo>
                <a:lnTo>
                  <a:pt x="212140" y="360045"/>
                </a:lnTo>
                <a:lnTo>
                  <a:pt x="218605" y="353568"/>
                </a:lnTo>
                <a:lnTo>
                  <a:pt x="218605" y="320979"/>
                </a:lnTo>
                <a:lnTo>
                  <a:pt x="212140" y="314515"/>
                </a:lnTo>
                <a:lnTo>
                  <a:pt x="191833" y="314515"/>
                </a:lnTo>
                <a:lnTo>
                  <a:pt x="191833" y="307213"/>
                </a:lnTo>
                <a:lnTo>
                  <a:pt x="198256" y="269270"/>
                </a:lnTo>
                <a:lnTo>
                  <a:pt x="216065" y="236648"/>
                </a:lnTo>
                <a:lnTo>
                  <a:pt x="243064" y="211508"/>
                </a:lnTo>
                <a:lnTo>
                  <a:pt x="277063" y="196011"/>
                </a:lnTo>
                <a:lnTo>
                  <a:pt x="278901" y="204816"/>
                </a:lnTo>
                <a:lnTo>
                  <a:pt x="283784" y="212001"/>
                </a:lnTo>
                <a:lnTo>
                  <a:pt x="290997" y="216842"/>
                </a:lnTo>
                <a:lnTo>
                  <a:pt x="299821" y="218617"/>
                </a:lnTo>
                <a:lnTo>
                  <a:pt x="308683" y="216827"/>
                </a:lnTo>
                <a:lnTo>
                  <a:pt x="315922" y="211947"/>
                </a:lnTo>
                <a:lnTo>
                  <a:pt x="320802" y="204708"/>
                </a:lnTo>
                <a:lnTo>
                  <a:pt x="322592" y="195846"/>
                </a:lnTo>
                <a:lnTo>
                  <a:pt x="322592" y="22771"/>
                </a:lnTo>
                <a:lnTo>
                  <a:pt x="320802" y="13908"/>
                </a:lnTo>
                <a:lnTo>
                  <a:pt x="315922" y="6670"/>
                </a:lnTo>
                <a:lnTo>
                  <a:pt x="308683" y="1789"/>
                </a:lnTo>
                <a:lnTo>
                  <a:pt x="299821" y="0"/>
                </a:lnTo>
                <a:close/>
              </a:path>
            </a:pathLst>
          </a:custGeom>
          <a:solidFill>
            <a:srgbClr val="194A91"/>
          </a:solidFill>
        </p:spPr>
        <p:txBody>
          <a:bodyPr wrap="square" lIns="0" tIns="0" rIns="0" bIns="0" rtlCol="0"/>
          <a:lstStyle/>
          <a:p>
            <a:endParaRPr sz="1575"/>
          </a:p>
        </p:txBody>
      </p:sp>
      <p:sp>
        <p:nvSpPr>
          <p:cNvPr id="29" name="bg object 29"/>
          <p:cNvSpPr/>
          <p:nvPr/>
        </p:nvSpPr>
        <p:spPr>
          <a:xfrm>
            <a:off x="8971160" y="804629"/>
            <a:ext cx="387958" cy="907758"/>
          </a:xfrm>
          <a:custGeom>
            <a:avLst/>
            <a:gdLst/>
            <a:ahLst/>
            <a:cxnLst/>
            <a:rect l="l" t="t" r="r" b="b"/>
            <a:pathLst>
              <a:path w="443229" h="1036319">
                <a:moveTo>
                  <a:pt x="113842" y="0"/>
                </a:moveTo>
                <a:lnTo>
                  <a:pt x="0" y="0"/>
                </a:lnTo>
                <a:lnTo>
                  <a:pt x="0" y="780999"/>
                </a:lnTo>
                <a:lnTo>
                  <a:pt x="4105" y="826802"/>
                </a:lnTo>
                <a:lnTo>
                  <a:pt x="15943" y="869913"/>
                </a:lnTo>
                <a:lnTo>
                  <a:pt x="34792" y="909611"/>
                </a:lnTo>
                <a:lnTo>
                  <a:pt x="59934" y="945176"/>
                </a:lnTo>
                <a:lnTo>
                  <a:pt x="90647" y="975890"/>
                </a:lnTo>
                <a:lnTo>
                  <a:pt x="126213" y="1001031"/>
                </a:lnTo>
                <a:lnTo>
                  <a:pt x="165911" y="1019881"/>
                </a:lnTo>
                <a:lnTo>
                  <a:pt x="209022" y="1031718"/>
                </a:lnTo>
                <a:lnTo>
                  <a:pt x="254825" y="1035824"/>
                </a:lnTo>
                <a:lnTo>
                  <a:pt x="442726" y="1035824"/>
                </a:lnTo>
                <a:lnTo>
                  <a:pt x="442726" y="921981"/>
                </a:lnTo>
                <a:lnTo>
                  <a:pt x="254825" y="921981"/>
                </a:lnTo>
                <a:lnTo>
                  <a:pt x="210263" y="914794"/>
                </a:lnTo>
                <a:lnTo>
                  <a:pt x="171562" y="894780"/>
                </a:lnTo>
                <a:lnTo>
                  <a:pt x="141043" y="864262"/>
                </a:lnTo>
                <a:lnTo>
                  <a:pt x="121030" y="825561"/>
                </a:lnTo>
                <a:lnTo>
                  <a:pt x="113842" y="780999"/>
                </a:lnTo>
                <a:lnTo>
                  <a:pt x="113842" y="0"/>
                </a:lnTo>
                <a:close/>
              </a:path>
            </a:pathLst>
          </a:custGeom>
          <a:solidFill>
            <a:srgbClr val="3094D1"/>
          </a:solidFill>
        </p:spPr>
        <p:txBody>
          <a:bodyPr wrap="square" lIns="0" tIns="0" rIns="0" bIns="0" rtlCol="0"/>
          <a:lstStyle/>
          <a:p>
            <a:endParaRPr sz="1575"/>
          </a:p>
        </p:txBody>
      </p:sp>
      <p:sp>
        <p:nvSpPr>
          <p:cNvPr id="30" name="bg object 30"/>
          <p:cNvSpPr/>
          <p:nvPr/>
        </p:nvSpPr>
        <p:spPr>
          <a:xfrm>
            <a:off x="8925295" y="1439555"/>
            <a:ext cx="282909" cy="315380"/>
          </a:xfrm>
          <a:custGeom>
            <a:avLst/>
            <a:gdLst/>
            <a:ahLst/>
            <a:cxnLst/>
            <a:rect l="l" t="t" r="r" b="b"/>
            <a:pathLst>
              <a:path w="323215" h="360044">
                <a:moveTo>
                  <a:pt x="212140" y="0"/>
                </a:moveTo>
                <a:lnTo>
                  <a:pt x="6464" y="0"/>
                </a:lnTo>
                <a:lnTo>
                  <a:pt x="0" y="6477"/>
                </a:lnTo>
                <a:lnTo>
                  <a:pt x="0" y="39065"/>
                </a:lnTo>
                <a:lnTo>
                  <a:pt x="6464" y="45529"/>
                </a:lnTo>
                <a:lnTo>
                  <a:pt x="26771" y="45529"/>
                </a:lnTo>
                <a:lnTo>
                  <a:pt x="26771" y="52832"/>
                </a:lnTo>
                <a:lnTo>
                  <a:pt x="30729" y="99931"/>
                </a:lnTo>
                <a:lnTo>
                  <a:pt x="42169" y="144508"/>
                </a:lnTo>
                <a:lnTo>
                  <a:pt x="60439" y="185913"/>
                </a:lnTo>
                <a:lnTo>
                  <a:pt x="84889" y="223499"/>
                </a:lnTo>
                <a:lnTo>
                  <a:pt x="114868" y="256619"/>
                </a:lnTo>
                <a:lnTo>
                  <a:pt x="149724" y="284625"/>
                </a:lnTo>
                <a:lnTo>
                  <a:pt x="188807" y="306870"/>
                </a:lnTo>
                <a:lnTo>
                  <a:pt x="231466" y="322704"/>
                </a:lnTo>
                <a:lnTo>
                  <a:pt x="277050" y="331482"/>
                </a:lnTo>
                <a:lnTo>
                  <a:pt x="277050" y="337273"/>
                </a:lnTo>
                <a:lnTo>
                  <a:pt x="278840" y="346136"/>
                </a:lnTo>
                <a:lnTo>
                  <a:pt x="283721" y="353374"/>
                </a:lnTo>
                <a:lnTo>
                  <a:pt x="290959" y="358255"/>
                </a:lnTo>
                <a:lnTo>
                  <a:pt x="299821" y="360045"/>
                </a:lnTo>
                <a:lnTo>
                  <a:pt x="308683" y="358255"/>
                </a:lnTo>
                <a:lnTo>
                  <a:pt x="315922" y="353374"/>
                </a:lnTo>
                <a:lnTo>
                  <a:pt x="320802" y="346136"/>
                </a:lnTo>
                <a:lnTo>
                  <a:pt x="322592" y="337273"/>
                </a:lnTo>
                <a:lnTo>
                  <a:pt x="322592" y="164198"/>
                </a:lnTo>
                <a:lnTo>
                  <a:pt x="320802" y="155336"/>
                </a:lnTo>
                <a:lnTo>
                  <a:pt x="315922" y="148097"/>
                </a:lnTo>
                <a:lnTo>
                  <a:pt x="308683" y="143217"/>
                </a:lnTo>
                <a:lnTo>
                  <a:pt x="299821" y="141427"/>
                </a:lnTo>
                <a:lnTo>
                  <a:pt x="290997" y="143202"/>
                </a:lnTo>
                <a:lnTo>
                  <a:pt x="283784" y="148043"/>
                </a:lnTo>
                <a:lnTo>
                  <a:pt x="278901" y="155228"/>
                </a:lnTo>
                <a:lnTo>
                  <a:pt x="277063" y="164033"/>
                </a:lnTo>
                <a:lnTo>
                  <a:pt x="243064" y="148536"/>
                </a:lnTo>
                <a:lnTo>
                  <a:pt x="216065" y="123396"/>
                </a:lnTo>
                <a:lnTo>
                  <a:pt x="198256" y="90774"/>
                </a:lnTo>
                <a:lnTo>
                  <a:pt x="191833" y="52832"/>
                </a:lnTo>
                <a:lnTo>
                  <a:pt x="191833" y="45529"/>
                </a:lnTo>
                <a:lnTo>
                  <a:pt x="212140" y="45529"/>
                </a:lnTo>
                <a:lnTo>
                  <a:pt x="218605" y="39065"/>
                </a:lnTo>
                <a:lnTo>
                  <a:pt x="218605" y="6477"/>
                </a:lnTo>
                <a:lnTo>
                  <a:pt x="212140" y="0"/>
                </a:lnTo>
                <a:close/>
              </a:path>
            </a:pathLst>
          </a:custGeom>
          <a:solidFill>
            <a:srgbClr val="194A91"/>
          </a:solidFill>
        </p:spPr>
        <p:txBody>
          <a:bodyPr wrap="square" lIns="0" tIns="0" rIns="0" bIns="0" rtlCol="0"/>
          <a:lstStyle/>
          <a:p>
            <a:endParaRPr sz="1575"/>
          </a:p>
        </p:txBody>
      </p:sp>
      <p:sp>
        <p:nvSpPr>
          <p:cNvPr id="31" name="bg object 31"/>
          <p:cNvSpPr/>
          <p:nvPr/>
        </p:nvSpPr>
        <p:spPr>
          <a:xfrm>
            <a:off x="1811086" y="0"/>
            <a:ext cx="6161193" cy="710855"/>
          </a:xfrm>
          <a:custGeom>
            <a:avLst/>
            <a:gdLst/>
            <a:ahLst/>
            <a:cxnLst/>
            <a:rect l="l" t="t" r="r" b="b"/>
            <a:pathLst>
              <a:path w="7038975" h="811530">
                <a:moveTo>
                  <a:pt x="7038886" y="697179"/>
                </a:moveTo>
                <a:lnTo>
                  <a:pt x="256895" y="697179"/>
                </a:lnTo>
                <a:lnTo>
                  <a:pt x="210134" y="760730"/>
                </a:lnTo>
                <a:lnTo>
                  <a:pt x="210134" y="697217"/>
                </a:lnTo>
                <a:lnTo>
                  <a:pt x="254825" y="697217"/>
                </a:lnTo>
                <a:lnTo>
                  <a:pt x="210261" y="690029"/>
                </a:lnTo>
                <a:lnTo>
                  <a:pt x="171564" y="670013"/>
                </a:lnTo>
                <a:lnTo>
                  <a:pt x="141046" y="639495"/>
                </a:lnTo>
                <a:lnTo>
                  <a:pt x="121031" y="600798"/>
                </a:lnTo>
                <a:lnTo>
                  <a:pt x="113842" y="556234"/>
                </a:lnTo>
                <a:lnTo>
                  <a:pt x="113842" y="0"/>
                </a:lnTo>
                <a:lnTo>
                  <a:pt x="0" y="0"/>
                </a:lnTo>
                <a:lnTo>
                  <a:pt x="0" y="556234"/>
                </a:lnTo>
                <a:lnTo>
                  <a:pt x="4102" y="602043"/>
                </a:lnTo>
                <a:lnTo>
                  <a:pt x="15951" y="645147"/>
                </a:lnTo>
                <a:lnTo>
                  <a:pt x="34798" y="684847"/>
                </a:lnTo>
                <a:lnTo>
                  <a:pt x="59944" y="720420"/>
                </a:lnTo>
                <a:lnTo>
                  <a:pt x="90652" y="751128"/>
                </a:lnTo>
                <a:lnTo>
                  <a:pt x="126225" y="776274"/>
                </a:lnTo>
                <a:lnTo>
                  <a:pt x="165925" y="795121"/>
                </a:lnTo>
                <a:lnTo>
                  <a:pt x="181635" y="799439"/>
                </a:lnTo>
                <a:lnTo>
                  <a:pt x="173113" y="811022"/>
                </a:lnTo>
                <a:lnTo>
                  <a:pt x="210134" y="811022"/>
                </a:lnTo>
                <a:lnTo>
                  <a:pt x="254838" y="811060"/>
                </a:lnTo>
                <a:lnTo>
                  <a:pt x="254406" y="811022"/>
                </a:lnTo>
                <a:lnTo>
                  <a:pt x="7038886" y="811022"/>
                </a:lnTo>
                <a:lnTo>
                  <a:pt x="7038886" y="697179"/>
                </a:lnTo>
                <a:close/>
              </a:path>
            </a:pathLst>
          </a:custGeom>
          <a:solidFill>
            <a:srgbClr val="3094D1"/>
          </a:solidFill>
        </p:spPr>
        <p:txBody>
          <a:bodyPr wrap="square" lIns="0" tIns="0" rIns="0" bIns="0" rtlCol="0"/>
          <a:lstStyle/>
          <a:p>
            <a:endParaRPr sz="1575"/>
          </a:p>
        </p:txBody>
      </p:sp>
      <p:sp>
        <p:nvSpPr>
          <p:cNvPr id="32" name="bg object 32"/>
          <p:cNvSpPr/>
          <p:nvPr/>
        </p:nvSpPr>
        <p:spPr>
          <a:xfrm>
            <a:off x="1768142" y="473768"/>
            <a:ext cx="315147" cy="283118"/>
          </a:xfrm>
          <a:custGeom>
            <a:avLst/>
            <a:gdLst/>
            <a:ahLst/>
            <a:cxnLst/>
            <a:rect l="l" t="t" r="r" b="b"/>
            <a:pathLst>
              <a:path w="360044" h="323215">
                <a:moveTo>
                  <a:pt x="195846" y="0"/>
                </a:moveTo>
                <a:lnTo>
                  <a:pt x="22771" y="0"/>
                </a:lnTo>
                <a:lnTo>
                  <a:pt x="13908" y="1789"/>
                </a:lnTo>
                <a:lnTo>
                  <a:pt x="6670" y="6670"/>
                </a:lnTo>
                <a:lnTo>
                  <a:pt x="1789" y="13908"/>
                </a:lnTo>
                <a:lnTo>
                  <a:pt x="0" y="22771"/>
                </a:lnTo>
                <a:lnTo>
                  <a:pt x="1789" y="31633"/>
                </a:lnTo>
                <a:lnTo>
                  <a:pt x="6670" y="38871"/>
                </a:lnTo>
                <a:lnTo>
                  <a:pt x="13908" y="43752"/>
                </a:lnTo>
                <a:lnTo>
                  <a:pt x="22771" y="45542"/>
                </a:lnTo>
                <a:lnTo>
                  <a:pt x="28562" y="45542"/>
                </a:lnTo>
                <a:lnTo>
                  <a:pt x="37340" y="91125"/>
                </a:lnTo>
                <a:lnTo>
                  <a:pt x="53176" y="133784"/>
                </a:lnTo>
                <a:lnTo>
                  <a:pt x="75422" y="172868"/>
                </a:lnTo>
                <a:lnTo>
                  <a:pt x="103429" y="207724"/>
                </a:lnTo>
                <a:lnTo>
                  <a:pt x="136550" y="237703"/>
                </a:lnTo>
                <a:lnTo>
                  <a:pt x="174137" y="262153"/>
                </a:lnTo>
                <a:lnTo>
                  <a:pt x="215541" y="280423"/>
                </a:lnTo>
                <a:lnTo>
                  <a:pt x="260116" y="291863"/>
                </a:lnTo>
                <a:lnTo>
                  <a:pt x="307213" y="295821"/>
                </a:lnTo>
                <a:lnTo>
                  <a:pt x="314515" y="295821"/>
                </a:lnTo>
                <a:lnTo>
                  <a:pt x="314515" y="316128"/>
                </a:lnTo>
                <a:lnTo>
                  <a:pt x="320992" y="322592"/>
                </a:lnTo>
                <a:lnTo>
                  <a:pt x="353568" y="322592"/>
                </a:lnTo>
                <a:lnTo>
                  <a:pt x="360045" y="316128"/>
                </a:lnTo>
                <a:lnTo>
                  <a:pt x="360045" y="110451"/>
                </a:lnTo>
                <a:lnTo>
                  <a:pt x="353568" y="103987"/>
                </a:lnTo>
                <a:lnTo>
                  <a:pt x="320992" y="103987"/>
                </a:lnTo>
                <a:lnTo>
                  <a:pt x="314515" y="110451"/>
                </a:lnTo>
                <a:lnTo>
                  <a:pt x="314515" y="130759"/>
                </a:lnTo>
                <a:lnTo>
                  <a:pt x="307213" y="130759"/>
                </a:lnTo>
                <a:lnTo>
                  <a:pt x="269270" y="124335"/>
                </a:lnTo>
                <a:lnTo>
                  <a:pt x="236648" y="106526"/>
                </a:lnTo>
                <a:lnTo>
                  <a:pt x="211508" y="79522"/>
                </a:lnTo>
                <a:lnTo>
                  <a:pt x="196011" y="45516"/>
                </a:lnTo>
                <a:lnTo>
                  <a:pt x="204816" y="43686"/>
                </a:lnTo>
                <a:lnTo>
                  <a:pt x="212001" y="38806"/>
                </a:lnTo>
                <a:lnTo>
                  <a:pt x="216842" y="31595"/>
                </a:lnTo>
                <a:lnTo>
                  <a:pt x="218617" y="22771"/>
                </a:lnTo>
                <a:lnTo>
                  <a:pt x="216827" y="13908"/>
                </a:lnTo>
                <a:lnTo>
                  <a:pt x="211947" y="6670"/>
                </a:lnTo>
                <a:lnTo>
                  <a:pt x="204708" y="1789"/>
                </a:lnTo>
                <a:lnTo>
                  <a:pt x="195846" y="0"/>
                </a:lnTo>
                <a:close/>
              </a:path>
            </a:pathLst>
          </a:custGeom>
          <a:solidFill>
            <a:srgbClr val="194A91"/>
          </a:solidFill>
        </p:spPr>
        <p:txBody>
          <a:bodyPr wrap="square" lIns="0" tIns="0" rIns="0" bIns="0" rtlCol="0"/>
          <a:lstStyle/>
          <a:p>
            <a:endParaRPr sz="1575"/>
          </a:p>
        </p:txBody>
      </p:sp>
      <p:sp>
        <p:nvSpPr>
          <p:cNvPr id="33" name="bg object 33"/>
          <p:cNvSpPr/>
          <p:nvPr/>
        </p:nvSpPr>
        <p:spPr>
          <a:xfrm>
            <a:off x="1308773" y="473768"/>
            <a:ext cx="315147" cy="283118"/>
          </a:xfrm>
          <a:custGeom>
            <a:avLst/>
            <a:gdLst/>
            <a:ahLst/>
            <a:cxnLst/>
            <a:rect l="l" t="t" r="r" b="b"/>
            <a:pathLst>
              <a:path w="360044" h="323215">
                <a:moveTo>
                  <a:pt x="337273" y="0"/>
                </a:moveTo>
                <a:lnTo>
                  <a:pt x="164198" y="0"/>
                </a:lnTo>
                <a:lnTo>
                  <a:pt x="155336" y="1789"/>
                </a:lnTo>
                <a:lnTo>
                  <a:pt x="148097" y="6670"/>
                </a:lnTo>
                <a:lnTo>
                  <a:pt x="143217" y="13908"/>
                </a:lnTo>
                <a:lnTo>
                  <a:pt x="141427" y="22771"/>
                </a:lnTo>
                <a:lnTo>
                  <a:pt x="143202" y="31595"/>
                </a:lnTo>
                <a:lnTo>
                  <a:pt x="148043" y="38806"/>
                </a:lnTo>
                <a:lnTo>
                  <a:pt x="155228" y="43686"/>
                </a:lnTo>
                <a:lnTo>
                  <a:pt x="164033" y="45516"/>
                </a:lnTo>
                <a:lnTo>
                  <a:pt x="148536" y="79522"/>
                </a:lnTo>
                <a:lnTo>
                  <a:pt x="123396" y="106526"/>
                </a:lnTo>
                <a:lnTo>
                  <a:pt x="90774" y="124335"/>
                </a:lnTo>
                <a:lnTo>
                  <a:pt x="52831" y="130759"/>
                </a:lnTo>
                <a:lnTo>
                  <a:pt x="45542" y="130759"/>
                </a:lnTo>
                <a:lnTo>
                  <a:pt x="45542" y="110451"/>
                </a:lnTo>
                <a:lnTo>
                  <a:pt x="39065" y="103987"/>
                </a:lnTo>
                <a:lnTo>
                  <a:pt x="6476" y="103987"/>
                </a:lnTo>
                <a:lnTo>
                  <a:pt x="0" y="110451"/>
                </a:lnTo>
                <a:lnTo>
                  <a:pt x="0" y="316128"/>
                </a:lnTo>
                <a:lnTo>
                  <a:pt x="6476" y="322592"/>
                </a:lnTo>
                <a:lnTo>
                  <a:pt x="39065" y="322592"/>
                </a:lnTo>
                <a:lnTo>
                  <a:pt x="45542" y="316128"/>
                </a:lnTo>
                <a:lnTo>
                  <a:pt x="45542" y="295821"/>
                </a:lnTo>
                <a:lnTo>
                  <a:pt x="52831" y="295821"/>
                </a:lnTo>
                <a:lnTo>
                  <a:pt x="99931" y="291863"/>
                </a:lnTo>
                <a:lnTo>
                  <a:pt x="144508" y="280423"/>
                </a:lnTo>
                <a:lnTo>
                  <a:pt x="185913" y="262153"/>
                </a:lnTo>
                <a:lnTo>
                  <a:pt x="223499" y="237703"/>
                </a:lnTo>
                <a:lnTo>
                  <a:pt x="256619" y="207724"/>
                </a:lnTo>
                <a:lnTo>
                  <a:pt x="284625" y="172868"/>
                </a:lnTo>
                <a:lnTo>
                  <a:pt x="306870" y="133784"/>
                </a:lnTo>
                <a:lnTo>
                  <a:pt x="322704" y="91125"/>
                </a:lnTo>
                <a:lnTo>
                  <a:pt x="331482" y="45542"/>
                </a:lnTo>
                <a:lnTo>
                  <a:pt x="337273" y="45542"/>
                </a:lnTo>
                <a:lnTo>
                  <a:pt x="346136" y="43752"/>
                </a:lnTo>
                <a:lnTo>
                  <a:pt x="353374" y="38871"/>
                </a:lnTo>
                <a:lnTo>
                  <a:pt x="358255" y="31633"/>
                </a:lnTo>
                <a:lnTo>
                  <a:pt x="360044" y="22771"/>
                </a:lnTo>
                <a:lnTo>
                  <a:pt x="358255" y="13908"/>
                </a:lnTo>
                <a:lnTo>
                  <a:pt x="353374" y="6670"/>
                </a:lnTo>
                <a:lnTo>
                  <a:pt x="346136" y="1789"/>
                </a:lnTo>
                <a:lnTo>
                  <a:pt x="337273" y="0"/>
                </a:lnTo>
                <a:close/>
              </a:path>
            </a:pathLst>
          </a:custGeom>
          <a:solidFill>
            <a:srgbClr val="194A91"/>
          </a:solidFill>
        </p:spPr>
        <p:txBody>
          <a:bodyPr wrap="square" lIns="0" tIns="0" rIns="0" bIns="0" rtlCol="0"/>
          <a:lstStyle/>
          <a:p>
            <a:endParaRPr sz="1575"/>
          </a:p>
        </p:txBody>
      </p:sp>
      <p:sp>
        <p:nvSpPr>
          <p:cNvPr id="34" name="bg object 34"/>
          <p:cNvSpPr/>
          <p:nvPr/>
        </p:nvSpPr>
        <p:spPr>
          <a:xfrm>
            <a:off x="8802944" y="564726"/>
            <a:ext cx="315147" cy="283118"/>
          </a:xfrm>
          <a:custGeom>
            <a:avLst/>
            <a:gdLst/>
            <a:ahLst/>
            <a:cxnLst/>
            <a:rect l="l" t="t" r="r" b="b"/>
            <a:pathLst>
              <a:path w="360045" h="323215">
                <a:moveTo>
                  <a:pt x="39065" y="0"/>
                </a:moveTo>
                <a:lnTo>
                  <a:pt x="6477" y="0"/>
                </a:lnTo>
                <a:lnTo>
                  <a:pt x="0" y="6476"/>
                </a:lnTo>
                <a:lnTo>
                  <a:pt x="0" y="212140"/>
                </a:lnTo>
                <a:lnTo>
                  <a:pt x="6477" y="218617"/>
                </a:lnTo>
                <a:lnTo>
                  <a:pt x="39065" y="218617"/>
                </a:lnTo>
                <a:lnTo>
                  <a:pt x="45529" y="212140"/>
                </a:lnTo>
                <a:lnTo>
                  <a:pt x="45529" y="191833"/>
                </a:lnTo>
                <a:lnTo>
                  <a:pt x="52832" y="191833"/>
                </a:lnTo>
                <a:lnTo>
                  <a:pt x="90774" y="198257"/>
                </a:lnTo>
                <a:lnTo>
                  <a:pt x="123396" y="216066"/>
                </a:lnTo>
                <a:lnTo>
                  <a:pt x="148536" y="243070"/>
                </a:lnTo>
                <a:lnTo>
                  <a:pt x="164033" y="277075"/>
                </a:lnTo>
                <a:lnTo>
                  <a:pt x="155228" y="278906"/>
                </a:lnTo>
                <a:lnTo>
                  <a:pt x="148043" y="283786"/>
                </a:lnTo>
                <a:lnTo>
                  <a:pt x="143202" y="290997"/>
                </a:lnTo>
                <a:lnTo>
                  <a:pt x="141427" y="299821"/>
                </a:lnTo>
                <a:lnTo>
                  <a:pt x="143217" y="308683"/>
                </a:lnTo>
                <a:lnTo>
                  <a:pt x="148097" y="315922"/>
                </a:lnTo>
                <a:lnTo>
                  <a:pt x="155336" y="320802"/>
                </a:lnTo>
                <a:lnTo>
                  <a:pt x="164198" y="322592"/>
                </a:lnTo>
                <a:lnTo>
                  <a:pt x="337273" y="322592"/>
                </a:lnTo>
                <a:lnTo>
                  <a:pt x="346136" y="320802"/>
                </a:lnTo>
                <a:lnTo>
                  <a:pt x="353374" y="315922"/>
                </a:lnTo>
                <a:lnTo>
                  <a:pt x="358255" y="308683"/>
                </a:lnTo>
                <a:lnTo>
                  <a:pt x="360045" y="299821"/>
                </a:lnTo>
                <a:lnTo>
                  <a:pt x="358255" y="290959"/>
                </a:lnTo>
                <a:lnTo>
                  <a:pt x="353374" y="283721"/>
                </a:lnTo>
                <a:lnTo>
                  <a:pt x="346136" y="278840"/>
                </a:lnTo>
                <a:lnTo>
                  <a:pt x="337273" y="277050"/>
                </a:lnTo>
                <a:lnTo>
                  <a:pt x="331482" y="277050"/>
                </a:lnTo>
                <a:lnTo>
                  <a:pt x="322704" y="231466"/>
                </a:lnTo>
                <a:lnTo>
                  <a:pt x="306870" y="188807"/>
                </a:lnTo>
                <a:lnTo>
                  <a:pt x="284625" y="149724"/>
                </a:lnTo>
                <a:lnTo>
                  <a:pt x="256619" y="114868"/>
                </a:lnTo>
                <a:lnTo>
                  <a:pt x="223499" y="84889"/>
                </a:lnTo>
                <a:lnTo>
                  <a:pt x="185913" y="60439"/>
                </a:lnTo>
                <a:lnTo>
                  <a:pt x="144508" y="42169"/>
                </a:lnTo>
                <a:lnTo>
                  <a:pt x="99931" y="30729"/>
                </a:lnTo>
                <a:lnTo>
                  <a:pt x="52832" y="26771"/>
                </a:lnTo>
                <a:lnTo>
                  <a:pt x="45529" y="26771"/>
                </a:lnTo>
                <a:lnTo>
                  <a:pt x="45529" y="6476"/>
                </a:lnTo>
                <a:lnTo>
                  <a:pt x="39065" y="0"/>
                </a:lnTo>
                <a:close/>
              </a:path>
            </a:pathLst>
          </a:custGeom>
          <a:solidFill>
            <a:srgbClr val="194A91"/>
          </a:solidFill>
        </p:spPr>
        <p:txBody>
          <a:bodyPr wrap="square" lIns="0" tIns="0" rIns="0" bIns="0" rtlCol="0"/>
          <a:lstStyle/>
          <a:p>
            <a:endParaRPr sz="1575"/>
          </a:p>
        </p:txBody>
      </p:sp>
      <p:sp>
        <p:nvSpPr>
          <p:cNvPr id="2" name="Holder 2"/>
          <p:cNvSpPr>
            <a:spLocks noGrp="1"/>
          </p:cNvSpPr>
          <p:nvPr>
            <p:ph type="title"/>
          </p:nvPr>
        </p:nvSpPr>
        <p:spPr>
          <a:xfrm>
            <a:off x="713630" y="1052085"/>
            <a:ext cx="5669298" cy="923330"/>
          </a:xfrm>
          <a:prstGeom prst="rect">
            <a:avLst/>
          </a:prstGeom>
        </p:spPr>
        <p:txBody>
          <a:bodyPr wrap="square" lIns="0" tIns="0" rIns="0" bIns="0">
            <a:spAutoFit/>
          </a:bodyPr>
          <a:lstStyle>
            <a:lvl1pPr>
              <a:defRPr sz="6000" b="0" i="0">
                <a:solidFill>
                  <a:srgbClr val="194A91"/>
                </a:solidFill>
                <a:latin typeface="Calibri"/>
                <a:cs typeface="Calibri"/>
              </a:defRPr>
            </a:lvl1pPr>
          </a:lstStyle>
          <a:p>
            <a:endParaRPr/>
          </a:p>
        </p:txBody>
      </p:sp>
      <p:sp>
        <p:nvSpPr>
          <p:cNvPr id="3" name="Holder 3"/>
          <p:cNvSpPr>
            <a:spLocks noGrp="1"/>
          </p:cNvSpPr>
          <p:nvPr>
            <p:ph type="body" idx="1"/>
          </p:nvPr>
        </p:nvSpPr>
        <p:spPr>
          <a:xfrm>
            <a:off x="713631" y="1836410"/>
            <a:ext cx="7712468" cy="492443"/>
          </a:xfrm>
          <a:prstGeom prst="rect">
            <a:avLst/>
          </a:prstGeom>
        </p:spPr>
        <p:txBody>
          <a:bodyPr wrap="square" lIns="0" tIns="0" rIns="0" bIns="0">
            <a:spAutoFit/>
          </a:bodyPr>
          <a:lstStyle>
            <a:lvl1pPr>
              <a:defRPr sz="3200" b="1" i="0">
                <a:solidFill>
                  <a:srgbClr val="F26629"/>
                </a:solidFill>
                <a:latin typeface="Roboto Slab"/>
                <a:cs typeface="Roboto Slab"/>
              </a:defRPr>
            </a:lvl1pPr>
          </a:lstStyle>
          <a:p>
            <a:endParaRPr/>
          </a:p>
        </p:txBody>
      </p:sp>
    </p:spTree>
    <p:extLst>
      <p:ext uri="{BB962C8B-B14F-4D97-AF65-F5344CB8AC3E}">
        <p14:creationId xmlns:p14="http://schemas.microsoft.com/office/powerpoint/2010/main" val="184101996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Lst>
  <p:txStyles>
    <p:titleStyle>
      <a:lvl1pPr>
        <a:defRPr>
          <a:latin typeface="+mj-lt"/>
          <a:ea typeface="+mj-ea"/>
          <a:cs typeface="+mj-cs"/>
        </a:defRPr>
      </a:lvl1pPr>
    </p:titleStyle>
    <p:bodyStyle>
      <a:lvl1pPr marL="0">
        <a:defRPr>
          <a:latin typeface="+mn-lt"/>
          <a:ea typeface="+mn-ea"/>
          <a:cs typeface="+mn-cs"/>
        </a:defRPr>
      </a:lvl1pPr>
      <a:lvl2pPr marL="400073">
        <a:defRPr>
          <a:latin typeface="+mn-lt"/>
          <a:ea typeface="+mn-ea"/>
          <a:cs typeface="+mn-cs"/>
        </a:defRPr>
      </a:lvl2pPr>
      <a:lvl3pPr marL="800145">
        <a:defRPr>
          <a:latin typeface="+mn-lt"/>
          <a:ea typeface="+mn-ea"/>
          <a:cs typeface="+mn-cs"/>
        </a:defRPr>
      </a:lvl3pPr>
      <a:lvl4pPr marL="1200218">
        <a:defRPr>
          <a:latin typeface="+mn-lt"/>
          <a:ea typeface="+mn-ea"/>
          <a:cs typeface="+mn-cs"/>
        </a:defRPr>
      </a:lvl4pPr>
      <a:lvl5pPr marL="1600291">
        <a:defRPr>
          <a:latin typeface="+mn-lt"/>
          <a:ea typeface="+mn-ea"/>
          <a:cs typeface="+mn-cs"/>
        </a:defRPr>
      </a:lvl5pPr>
      <a:lvl6pPr marL="2000364">
        <a:defRPr>
          <a:latin typeface="+mn-lt"/>
          <a:ea typeface="+mn-ea"/>
          <a:cs typeface="+mn-cs"/>
        </a:defRPr>
      </a:lvl6pPr>
      <a:lvl7pPr marL="2400437">
        <a:defRPr>
          <a:latin typeface="+mn-lt"/>
          <a:ea typeface="+mn-ea"/>
          <a:cs typeface="+mn-cs"/>
        </a:defRPr>
      </a:lvl7pPr>
      <a:lvl8pPr marL="2800510">
        <a:defRPr>
          <a:latin typeface="+mn-lt"/>
          <a:ea typeface="+mn-ea"/>
          <a:cs typeface="+mn-cs"/>
        </a:defRPr>
      </a:lvl8pPr>
      <a:lvl9pPr marL="3200582">
        <a:defRPr>
          <a:latin typeface="+mn-lt"/>
          <a:ea typeface="+mn-ea"/>
          <a:cs typeface="+mn-cs"/>
        </a:defRPr>
      </a:lvl9pPr>
    </p:bodyStyle>
    <p:otherStyle>
      <a:lvl1pPr marL="0">
        <a:defRPr>
          <a:latin typeface="+mn-lt"/>
          <a:ea typeface="+mn-ea"/>
          <a:cs typeface="+mn-cs"/>
        </a:defRPr>
      </a:lvl1pPr>
      <a:lvl2pPr marL="400073">
        <a:defRPr>
          <a:latin typeface="+mn-lt"/>
          <a:ea typeface="+mn-ea"/>
          <a:cs typeface="+mn-cs"/>
        </a:defRPr>
      </a:lvl2pPr>
      <a:lvl3pPr marL="800145">
        <a:defRPr>
          <a:latin typeface="+mn-lt"/>
          <a:ea typeface="+mn-ea"/>
          <a:cs typeface="+mn-cs"/>
        </a:defRPr>
      </a:lvl3pPr>
      <a:lvl4pPr marL="1200218">
        <a:defRPr>
          <a:latin typeface="+mn-lt"/>
          <a:ea typeface="+mn-ea"/>
          <a:cs typeface="+mn-cs"/>
        </a:defRPr>
      </a:lvl4pPr>
      <a:lvl5pPr marL="1600291">
        <a:defRPr>
          <a:latin typeface="+mn-lt"/>
          <a:ea typeface="+mn-ea"/>
          <a:cs typeface="+mn-cs"/>
        </a:defRPr>
      </a:lvl5pPr>
      <a:lvl6pPr marL="2000364">
        <a:defRPr>
          <a:latin typeface="+mn-lt"/>
          <a:ea typeface="+mn-ea"/>
          <a:cs typeface="+mn-cs"/>
        </a:defRPr>
      </a:lvl6pPr>
      <a:lvl7pPr marL="2400437">
        <a:defRPr>
          <a:latin typeface="+mn-lt"/>
          <a:ea typeface="+mn-ea"/>
          <a:cs typeface="+mn-cs"/>
        </a:defRPr>
      </a:lvl7pPr>
      <a:lvl8pPr marL="2800510">
        <a:defRPr>
          <a:latin typeface="+mn-lt"/>
          <a:ea typeface="+mn-ea"/>
          <a:cs typeface="+mn-cs"/>
        </a:defRPr>
      </a:lvl8pPr>
      <a:lvl9pPr marL="3200582">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19.jpe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1.png"/><Relationship Id="rId5" Type="http://schemas.openxmlformats.org/officeDocument/2006/relationships/image" Target="../media/image24.png"/><Relationship Id="rId4"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media/media7.mp3"/><Relationship Id="rId7" Type="http://schemas.openxmlformats.org/officeDocument/2006/relationships/image" Target="../media/image25.pn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notesSlide" Target="../notesSlides/notesSlide5.xml"/><Relationship Id="rId5" Type="http://schemas.openxmlformats.org/officeDocument/2006/relationships/slideLayout" Target="../slideLayouts/slideLayout16.xml"/><Relationship Id="rId4" Type="http://schemas.openxmlformats.org/officeDocument/2006/relationships/audio" Target="../media/media7.mp3"/><Relationship Id="rId9"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8.mp3"/><Relationship Id="rId1" Type="http://schemas.microsoft.com/office/2007/relationships/media" Target="../media/media8.mp3"/><Relationship Id="rId5" Type="http://schemas.openxmlformats.org/officeDocument/2006/relationships/image" Target="../media/image19.jpe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9.mp3"/><Relationship Id="rId1" Type="http://schemas.microsoft.com/office/2007/relationships/media" Target="../media/media9.mp3"/><Relationship Id="rId5" Type="http://schemas.openxmlformats.org/officeDocument/2006/relationships/image" Target="../media/image19.jpe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0.mp3"/><Relationship Id="rId1" Type="http://schemas.microsoft.com/office/2007/relationships/media" Target="../media/media10.mp3"/><Relationship Id="rId5" Type="http://schemas.openxmlformats.org/officeDocument/2006/relationships/image" Target="../media/image19.jpe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microsoft.com/office/2007/relationships/media" Target="../media/media12.m4a"/><Relationship Id="rId7" Type="http://schemas.openxmlformats.org/officeDocument/2006/relationships/image" Target="../media/image29.png"/><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19.jpeg"/><Relationship Id="rId5" Type="http://schemas.openxmlformats.org/officeDocument/2006/relationships/slideLayout" Target="../slideLayouts/slideLayout15.xml"/><Relationship Id="rId4" Type="http://schemas.openxmlformats.org/officeDocument/2006/relationships/audio" Target="../media/media12.m4a"/></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3.mp3"/><Relationship Id="rId1" Type="http://schemas.microsoft.com/office/2007/relationships/media" Target="../media/media13.mp3"/><Relationship Id="rId5" Type="http://schemas.openxmlformats.org/officeDocument/2006/relationships/image" Target="../media/image19.jpe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4.mp3"/><Relationship Id="rId1" Type="http://schemas.microsoft.com/office/2007/relationships/media" Target="../media/media14.mp3"/><Relationship Id="rId5" Type="http://schemas.openxmlformats.org/officeDocument/2006/relationships/image" Target="../media/image19.jpe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5.mp3"/><Relationship Id="rId1" Type="http://schemas.microsoft.com/office/2007/relationships/media" Target="../media/media15.mp3"/><Relationship Id="rId6" Type="http://schemas.openxmlformats.org/officeDocument/2006/relationships/image" Target="../media/image19.jpeg"/><Relationship Id="rId5" Type="http://schemas.openxmlformats.org/officeDocument/2006/relationships/image" Target="../media/image32.png"/><Relationship Id="rId4" Type="http://schemas.openxmlformats.org/officeDocument/2006/relationships/notesSlide" Target="../notesSlides/notesSlide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6.mp3"/><Relationship Id="rId1" Type="http://schemas.microsoft.com/office/2007/relationships/media" Target="../media/media16.mp3"/><Relationship Id="rId5" Type="http://schemas.openxmlformats.org/officeDocument/2006/relationships/image" Target="../media/image19.jpe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video" Target="https://www.youtube.com/embed/PeEARz6MCbk?start=1&amp;feature=oembed" TargetMode="External"/><Relationship Id="rId5" Type="http://schemas.openxmlformats.org/officeDocument/2006/relationships/image" Target="../media/image3.jpe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7.mp3"/><Relationship Id="rId1" Type="http://schemas.microsoft.com/office/2007/relationships/media" Target="../media/media17.mp3"/><Relationship Id="rId5" Type="http://schemas.openxmlformats.org/officeDocument/2006/relationships/image" Target="../media/image19.jpe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8.mp3"/><Relationship Id="rId1" Type="http://schemas.microsoft.com/office/2007/relationships/media" Target="../media/media18.mp3"/><Relationship Id="rId5" Type="http://schemas.openxmlformats.org/officeDocument/2006/relationships/image" Target="../media/image19.jpe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9.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0.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microsoft.com/office/2007/relationships/hdphoto" Target="../media/hdphoto1.wdp"/><Relationship Id="rId18" Type="http://schemas.microsoft.com/office/2007/relationships/hdphoto" Target="../media/hdphoto5.wdp"/><Relationship Id="rId3" Type="http://schemas.openxmlformats.org/officeDocument/2006/relationships/image" Target="../media/image5.png"/><Relationship Id="rId21" Type="http://schemas.microsoft.com/office/2007/relationships/hdphoto" Target="../media/hdphoto8.wdp"/><Relationship Id="rId7" Type="http://schemas.openxmlformats.org/officeDocument/2006/relationships/image" Target="../media/image9.png"/><Relationship Id="rId12" Type="http://schemas.openxmlformats.org/officeDocument/2006/relationships/image" Target="../media/image14.png"/><Relationship Id="rId17" Type="http://schemas.microsoft.com/office/2007/relationships/hdphoto" Target="../media/hdphoto4.wdp"/><Relationship Id="rId25" Type="http://schemas.openxmlformats.org/officeDocument/2006/relationships/image" Target="../media/image17.png"/><Relationship Id="rId2" Type="http://schemas.openxmlformats.org/officeDocument/2006/relationships/image" Target="../media/image2.png"/><Relationship Id="rId16" Type="http://schemas.microsoft.com/office/2007/relationships/hdphoto" Target="../media/hdphoto3.wdp"/><Relationship Id="rId20" Type="http://schemas.microsoft.com/office/2007/relationships/hdphoto" Target="../media/hdphoto7.wdp"/><Relationship Id="rId1" Type="http://schemas.openxmlformats.org/officeDocument/2006/relationships/slideLayout" Target="../slideLayouts/slideLayout16.xml"/><Relationship Id="rId6" Type="http://schemas.openxmlformats.org/officeDocument/2006/relationships/image" Target="../media/image8.png"/><Relationship Id="rId11" Type="http://schemas.openxmlformats.org/officeDocument/2006/relationships/image" Target="../media/image13.png"/><Relationship Id="rId24" Type="http://schemas.microsoft.com/office/2007/relationships/hdphoto" Target="../media/hdphoto10.wdp"/><Relationship Id="rId5" Type="http://schemas.openxmlformats.org/officeDocument/2006/relationships/image" Target="../media/image7.png"/><Relationship Id="rId15" Type="http://schemas.microsoft.com/office/2007/relationships/hdphoto" Target="../media/hdphoto2.wdp"/><Relationship Id="rId23" Type="http://schemas.openxmlformats.org/officeDocument/2006/relationships/image" Target="../media/image16.png"/><Relationship Id="rId10" Type="http://schemas.openxmlformats.org/officeDocument/2006/relationships/image" Target="../media/image12.png"/><Relationship Id="rId19" Type="http://schemas.microsoft.com/office/2007/relationships/hdphoto" Target="../media/hdphoto6.wdp"/><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5.png"/><Relationship Id="rId22" Type="http://schemas.microsoft.com/office/2007/relationships/hdphoto" Target="../media/hdphoto9.wdp"/></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9.jpe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9.jpeg"/><Relationship Id="rId5" Type="http://schemas.openxmlformats.org/officeDocument/2006/relationships/image" Target="../media/image21.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9.jpeg"/><Relationship Id="rId5" Type="http://schemas.openxmlformats.org/officeDocument/2006/relationships/image" Target="../media/image21.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and blue sign with blue text&#10;&#10;Description automatically generated">
            <a:extLst>
              <a:ext uri="{FF2B5EF4-FFF2-40B4-BE49-F238E27FC236}">
                <a16:creationId xmlns:a16="http://schemas.microsoft.com/office/drawing/2014/main" id="{A1E73298-0698-2F31-D51C-FB8B4AFD77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359900" cy="6622045"/>
          </a:xfrm>
          <a:prstGeom prst="rect">
            <a:avLst/>
          </a:prstGeom>
        </p:spPr>
      </p:pic>
    </p:spTree>
    <p:extLst>
      <p:ext uri="{BB962C8B-B14F-4D97-AF65-F5344CB8AC3E}">
        <p14:creationId xmlns:p14="http://schemas.microsoft.com/office/powerpoint/2010/main" val="32873158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with medium confidence">
            <a:extLst>
              <a:ext uri="{FF2B5EF4-FFF2-40B4-BE49-F238E27FC236}">
                <a16:creationId xmlns:a16="http://schemas.microsoft.com/office/drawing/2014/main" id="{319CFB63-C38D-A545-B6DD-0BF1C8BD4370}"/>
              </a:ext>
            </a:extLst>
          </p:cNvPr>
          <p:cNvPicPr>
            <a:picLocks noChangeAspect="1"/>
          </p:cNvPicPr>
          <p:nvPr/>
        </p:nvPicPr>
        <p:blipFill rotWithShape="1">
          <a:blip r:embed="rId5"/>
          <a:srcRect b="5357"/>
          <a:stretch/>
        </p:blipFill>
        <p:spPr>
          <a:xfrm>
            <a:off x="0" y="9475"/>
            <a:ext cx="9350172" cy="6260831"/>
          </a:xfrm>
          <a:prstGeom prst="rect">
            <a:avLst/>
          </a:prstGeom>
        </p:spPr>
      </p:pic>
      <p:pic>
        <p:nvPicPr>
          <p:cNvPr id="4" name="WaterTrackerAudio5 - slide 7.mp3" descr="WaterTrackerAudio5 - slide 7.mp3">
            <a:hlinkClick r:id="" action="ppaction://media"/>
            <a:extLst>
              <a:ext uri="{FF2B5EF4-FFF2-40B4-BE49-F238E27FC236}">
                <a16:creationId xmlns:a16="http://schemas.microsoft.com/office/drawing/2014/main" id="{3F86E7D2-E45E-E14B-BB4E-D54CF8585DF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3482" y="2956546"/>
            <a:ext cx="711547" cy="711547"/>
          </a:xfrm>
          <a:prstGeom prst="rect">
            <a:avLst/>
          </a:prstGeom>
        </p:spPr>
      </p:pic>
      <p:pic>
        <p:nvPicPr>
          <p:cNvPr id="5" name="WaterTrackerAudio5 - slide 7.mp3">
            <a:hlinkClick r:id="" action="ppaction://media"/>
            <a:extLst>
              <a:ext uri="{FF2B5EF4-FFF2-40B4-BE49-F238E27FC236}">
                <a16:creationId xmlns:a16="http://schemas.microsoft.com/office/drawing/2014/main" id="{CFC890F2-FEC4-4946-A396-43A6BE48C7C6}"/>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a:stretch/>
        </p:blipFill>
        <p:spPr>
          <a:xfrm>
            <a:off x="7194775" y="5861864"/>
            <a:ext cx="1626603" cy="408442"/>
          </a:xfrm>
          <a:prstGeom prst="rect">
            <a:avLst/>
          </a:prstGeom>
        </p:spPr>
      </p:pic>
      <p:sp>
        <p:nvSpPr>
          <p:cNvPr id="2" name="object 9">
            <a:extLst>
              <a:ext uri="{FF2B5EF4-FFF2-40B4-BE49-F238E27FC236}">
                <a16:creationId xmlns:a16="http://schemas.microsoft.com/office/drawing/2014/main" id="{E0CC0E04-6C6C-8798-E9C9-9BF1C51B4BFB}"/>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6" name="object 521">
            <a:extLst>
              <a:ext uri="{FF2B5EF4-FFF2-40B4-BE49-F238E27FC236}">
                <a16:creationId xmlns:a16="http://schemas.microsoft.com/office/drawing/2014/main" id="{71BAD09E-325A-946C-8FC9-6DD2B7A0A124}"/>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10</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857827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800"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98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appliance&#10;&#10;Description automatically generated">
            <a:extLst>
              <a:ext uri="{FF2B5EF4-FFF2-40B4-BE49-F238E27FC236}">
                <a16:creationId xmlns:a16="http://schemas.microsoft.com/office/drawing/2014/main" id="{50F8712C-F2F8-9B47-80BE-0C02FE91A926}"/>
              </a:ext>
            </a:extLst>
          </p:cNvPr>
          <p:cNvPicPr>
            <a:picLocks noChangeAspect="1"/>
          </p:cNvPicPr>
          <p:nvPr/>
        </p:nvPicPr>
        <p:blipFill rotWithShape="1">
          <a:blip r:embed="rId7"/>
          <a:srcRect b="5321"/>
          <a:stretch/>
        </p:blipFill>
        <p:spPr>
          <a:xfrm>
            <a:off x="4864" y="9476"/>
            <a:ext cx="9350172" cy="6263200"/>
          </a:xfrm>
          <a:prstGeom prst="rect">
            <a:avLst/>
          </a:prstGeom>
        </p:spPr>
      </p:pic>
      <p:pic>
        <p:nvPicPr>
          <p:cNvPr id="4" name="WaterTrackerAudio6 - slide 8.mp3" descr="WaterTrackerAudio6 - slide 8.mp3">
            <a:hlinkClick r:id="" action="ppaction://media"/>
            <a:extLst>
              <a:ext uri="{FF2B5EF4-FFF2-40B4-BE49-F238E27FC236}">
                <a16:creationId xmlns:a16="http://schemas.microsoft.com/office/drawing/2014/main" id="{BE1905F7-2A01-A947-A90D-813603AF19F7}"/>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323482" y="2956546"/>
            <a:ext cx="711547" cy="711547"/>
          </a:xfrm>
          <a:prstGeom prst="rect">
            <a:avLst/>
          </a:prstGeom>
        </p:spPr>
      </p:pic>
      <p:pic>
        <p:nvPicPr>
          <p:cNvPr id="2" name="WaterTrackerAudio6 - slide 8.mp3">
            <a:hlinkClick r:id="" action="ppaction://media"/>
            <a:extLst>
              <a:ext uri="{FF2B5EF4-FFF2-40B4-BE49-F238E27FC236}">
                <a16:creationId xmlns:a16="http://schemas.microsoft.com/office/drawing/2014/main" id="{716E94AE-3ABD-A94B-934F-357627A543E1}"/>
              </a:ext>
            </a:extLst>
          </p:cNvPr>
          <p:cNvPicPr>
            <a:picLocks noChangeAspect="1"/>
          </p:cNvPicPr>
          <p:nvPr>
            <a:audioFile r:link="rId4"/>
            <p:extLst>
              <p:ext uri="{DAA4B4D4-6D71-4841-9C94-3DE7FCFB9230}">
                <p14:media xmlns:p14="http://schemas.microsoft.com/office/powerpoint/2010/main" r:embed="rId3"/>
              </p:ext>
            </p:extLst>
          </p:nvPr>
        </p:nvPicPr>
        <p:blipFill>
          <a:blip r:embed="rId9"/>
          <a:srcRect/>
          <a:stretch/>
        </p:blipFill>
        <p:spPr>
          <a:xfrm>
            <a:off x="7183162" y="5859516"/>
            <a:ext cx="1645386" cy="413159"/>
          </a:xfrm>
          <a:prstGeom prst="rect">
            <a:avLst/>
          </a:prstGeom>
        </p:spPr>
      </p:pic>
      <p:sp>
        <p:nvSpPr>
          <p:cNvPr id="5" name="object 9">
            <a:extLst>
              <a:ext uri="{FF2B5EF4-FFF2-40B4-BE49-F238E27FC236}">
                <a16:creationId xmlns:a16="http://schemas.microsoft.com/office/drawing/2014/main" id="{0717DE18-9592-CD3C-0821-9705F6286093}"/>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6" name="object 521">
            <a:extLst>
              <a:ext uri="{FF2B5EF4-FFF2-40B4-BE49-F238E27FC236}">
                <a16:creationId xmlns:a16="http://schemas.microsoft.com/office/drawing/2014/main" id="{D2CE3334-EE40-258A-E5BE-5AFA4BA14885}"/>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11</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223691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048"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604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logo&#10;&#10;Description automatically generated">
            <a:extLst>
              <a:ext uri="{FF2B5EF4-FFF2-40B4-BE49-F238E27FC236}">
                <a16:creationId xmlns:a16="http://schemas.microsoft.com/office/drawing/2014/main" id="{252E4CF1-CEAB-9541-832F-593A35C85DCD}"/>
              </a:ext>
            </a:extLst>
          </p:cNvPr>
          <p:cNvPicPr>
            <a:picLocks noChangeAspect="1"/>
          </p:cNvPicPr>
          <p:nvPr/>
        </p:nvPicPr>
        <p:blipFill rotWithShape="1">
          <a:blip r:embed="rId4"/>
          <a:srcRect b="5310"/>
          <a:stretch/>
        </p:blipFill>
        <p:spPr>
          <a:xfrm>
            <a:off x="0" y="9476"/>
            <a:ext cx="9350172" cy="6263874"/>
          </a:xfrm>
          <a:prstGeom prst="rect">
            <a:avLst/>
          </a:prstGeom>
        </p:spPr>
      </p:pic>
      <p:pic>
        <p:nvPicPr>
          <p:cNvPr id="4" name="WaterTrackerAudio07 - slide 9.mp3">
            <a:hlinkClick r:id="" action="ppaction://media"/>
            <a:extLst>
              <a:ext uri="{FF2B5EF4-FFF2-40B4-BE49-F238E27FC236}">
                <a16:creationId xmlns:a16="http://schemas.microsoft.com/office/drawing/2014/main" id="{4E4C2689-76FD-B34C-BB9A-64DB4E642E5A}"/>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94776" y="5864907"/>
            <a:ext cx="1626603" cy="408442"/>
          </a:xfrm>
          <a:prstGeom prst="rect">
            <a:avLst/>
          </a:prstGeom>
        </p:spPr>
      </p:pic>
      <p:sp>
        <p:nvSpPr>
          <p:cNvPr id="2" name="object 9">
            <a:extLst>
              <a:ext uri="{FF2B5EF4-FFF2-40B4-BE49-F238E27FC236}">
                <a16:creationId xmlns:a16="http://schemas.microsoft.com/office/drawing/2014/main" id="{3742640B-137D-1843-6522-0D68B1AECE0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3" name="object 521">
            <a:extLst>
              <a:ext uri="{FF2B5EF4-FFF2-40B4-BE49-F238E27FC236}">
                <a16:creationId xmlns:a16="http://schemas.microsoft.com/office/drawing/2014/main" id="{332F53D1-8027-1AC9-4A63-5C4637955A19}"/>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12</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3662181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38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diagram&#10;&#10;Description automatically generated">
            <a:extLst>
              <a:ext uri="{FF2B5EF4-FFF2-40B4-BE49-F238E27FC236}">
                <a16:creationId xmlns:a16="http://schemas.microsoft.com/office/drawing/2014/main" id="{926C32B6-3723-5543-84B9-04EA03F8AFBC}"/>
              </a:ext>
            </a:extLst>
          </p:cNvPr>
          <p:cNvPicPr>
            <a:picLocks noChangeAspect="1"/>
          </p:cNvPicPr>
          <p:nvPr/>
        </p:nvPicPr>
        <p:blipFill rotWithShape="1">
          <a:blip r:embed="rId4"/>
          <a:srcRect b="5278"/>
          <a:stretch/>
        </p:blipFill>
        <p:spPr>
          <a:xfrm>
            <a:off x="4864" y="9475"/>
            <a:ext cx="9350172" cy="6266039"/>
          </a:xfrm>
          <a:prstGeom prst="rect">
            <a:avLst/>
          </a:prstGeom>
        </p:spPr>
      </p:pic>
      <p:pic>
        <p:nvPicPr>
          <p:cNvPr id="4" name="WaterTrackerAudio08 - slide 12.mp3">
            <a:hlinkClick r:id="" action="ppaction://media"/>
            <a:extLst>
              <a:ext uri="{FF2B5EF4-FFF2-40B4-BE49-F238E27FC236}">
                <a16:creationId xmlns:a16="http://schemas.microsoft.com/office/drawing/2014/main" id="{5B9EEC9A-0E18-A94A-BEF0-8731A09388D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92240" y="5864906"/>
            <a:ext cx="1635227" cy="410608"/>
          </a:xfrm>
          <a:prstGeom prst="rect">
            <a:avLst/>
          </a:prstGeom>
        </p:spPr>
      </p:pic>
      <p:sp>
        <p:nvSpPr>
          <p:cNvPr id="2" name="object 9">
            <a:extLst>
              <a:ext uri="{FF2B5EF4-FFF2-40B4-BE49-F238E27FC236}">
                <a16:creationId xmlns:a16="http://schemas.microsoft.com/office/drawing/2014/main" id="{061A55B4-14AD-6DA2-F482-8107A16B3E29}"/>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537C8335-1D48-B395-E1A3-7EA9C905C731}"/>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13</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19035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06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text, application&#10;&#10;Description automatically generated">
            <a:extLst>
              <a:ext uri="{FF2B5EF4-FFF2-40B4-BE49-F238E27FC236}">
                <a16:creationId xmlns:a16="http://schemas.microsoft.com/office/drawing/2014/main" id="{620762BF-6F23-7647-A984-00C3C2E805F5}"/>
              </a:ext>
            </a:extLst>
          </p:cNvPr>
          <p:cNvPicPr>
            <a:picLocks noChangeAspect="1"/>
          </p:cNvPicPr>
          <p:nvPr/>
        </p:nvPicPr>
        <p:blipFill rotWithShape="1">
          <a:blip r:embed="rId4"/>
          <a:srcRect b="5310"/>
          <a:stretch/>
        </p:blipFill>
        <p:spPr>
          <a:xfrm>
            <a:off x="4864" y="9476"/>
            <a:ext cx="9350172" cy="6263874"/>
          </a:xfrm>
          <a:prstGeom prst="rect">
            <a:avLst/>
          </a:prstGeom>
        </p:spPr>
      </p:pic>
      <p:pic>
        <p:nvPicPr>
          <p:cNvPr id="4" name="WaterTrackerAudio09 - slide 13.mp3">
            <a:hlinkClick r:id="" action="ppaction://media"/>
            <a:extLst>
              <a:ext uri="{FF2B5EF4-FFF2-40B4-BE49-F238E27FC236}">
                <a16:creationId xmlns:a16="http://schemas.microsoft.com/office/drawing/2014/main" id="{EC236C93-4607-784B-A7C2-C2A576DCEA43}"/>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200863" y="5864907"/>
            <a:ext cx="1626603" cy="408442"/>
          </a:xfrm>
          <a:prstGeom prst="rect">
            <a:avLst/>
          </a:prstGeom>
        </p:spPr>
      </p:pic>
      <p:sp>
        <p:nvSpPr>
          <p:cNvPr id="2" name="object 9">
            <a:extLst>
              <a:ext uri="{FF2B5EF4-FFF2-40B4-BE49-F238E27FC236}">
                <a16:creationId xmlns:a16="http://schemas.microsoft.com/office/drawing/2014/main" id="{1AA177F5-02AD-0561-3816-BA410BAAB68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CB3E7F8B-56F7-D408-75FC-2DDDA84A7152}"/>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14</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33002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7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 name="WaterTrackerAudio10 - slide 14 combined.mp3">
            <a:hlinkClick r:id="" action="ppaction://media"/>
            <a:extLst>
              <a:ext uri="{FF2B5EF4-FFF2-40B4-BE49-F238E27FC236}">
                <a16:creationId xmlns:a16="http://schemas.microsoft.com/office/drawing/2014/main" id="{B3594E26-75F5-C44A-BFB1-4E8E1C51E83E}"/>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a:stretch/>
        </p:blipFill>
        <p:spPr>
          <a:xfrm>
            <a:off x="7185695" y="5861863"/>
            <a:ext cx="1638728" cy="411487"/>
          </a:xfrm>
          <a:prstGeom prst="rect">
            <a:avLst/>
          </a:prstGeom>
        </p:spPr>
      </p:pic>
      <p:pic>
        <p:nvPicPr>
          <p:cNvPr id="327" name="Picture 326" descr="A picture containing graphical user interface&#10;&#10;Description automatically generated">
            <a:extLst>
              <a:ext uri="{FF2B5EF4-FFF2-40B4-BE49-F238E27FC236}">
                <a16:creationId xmlns:a16="http://schemas.microsoft.com/office/drawing/2014/main" id="{9145908F-7BA8-9B44-B286-297DA4C04807}"/>
              </a:ext>
            </a:extLst>
          </p:cNvPr>
          <p:cNvPicPr>
            <a:picLocks noChangeAspect="1"/>
          </p:cNvPicPr>
          <p:nvPr/>
        </p:nvPicPr>
        <p:blipFill rotWithShape="1">
          <a:blip r:embed="rId7"/>
          <a:srcRect b="5360"/>
          <a:stretch/>
        </p:blipFill>
        <p:spPr>
          <a:xfrm>
            <a:off x="4864" y="9476"/>
            <a:ext cx="9350172" cy="6260604"/>
          </a:xfrm>
          <a:prstGeom prst="rect">
            <a:avLst/>
          </a:prstGeom>
        </p:spPr>
      </p:pic>
      <p:pic>
        <p:nvPicPr>
          <p:cNvPr id="3" name="combined.m4a">
            <a:hlinkClick r:id="" action="ppaction://media"/>
            <a:extLst>
              <a:ext uri="{FF2B5EF4-FFF2-40B4-BE49-F238E27FC236}">
                <a16:creationId xmlns:a16="http://schemas.microsoft.com/office/drawing/2014/main" id="{D43015A3-8702-8245-ABE0-C7A579338D2E}"/>
              </a:ext>
            </a:extLst>
          </p:cNvPr>
          <p:cNvPicPr>
            <a:picLocks noChangeAspect="1"/>
          </p:cNvPicPr>
          <p:nvPr>
            <a:audioFile r:link="rId4"/>
            <p:extLst>
              <p:ext uri="{DAA4B4D4-6D71-4841-9C94-3DE7FCFB9230}">
                <p14:media xmlns:p14="http://schemas.microsoft.com/office/powerpoint/2010/main" r:embed="rId3"/>
              </p:ext>
            </p:extLst>
          </p:nvPr>
        </p:nvPicPr>
        <p:blipFill>
          <a:blip r:embed="rId6"/>
          <a:srcRect/>
          <a:stretch/>
        </p:blipFill>
        <p:spPr>
          <a:xfrm>
            <a:off x="7171059" y="5857932"/>
            <a:ext cx="1641358" cy="412147"/>
          </a:xfrm>
          <a:prstGeom prst="rect">
            <a:avLst/>
          </a:prstGeom>
        </p:spPr>
      </p:pic>
      <p:sp>
        <p:nvSpPr>
          <p:cNvPr id="2" name="object 9">
            <a:extLst>
              <a:ext uri="{FF2B5EF4-FFF2-40B4-BE49-F238E27FC236}">
                <a16:creationId xmlns:a16="http://schemas.microsoft.com/office/drawing/2014/main" id="{8639CA48-5145-8CC2-ACA5-307EC1FB9432}"/>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1ABBFBC5-933A-E205-FE0A-569BA84F6E29}"/>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15</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207039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3656" fill="hold"/>
                                        <p:tgtEl>
                                          <p:spTgt spid="32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6309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323"/>
                </p:tgtEl>
              </p:cMediaNode>
            </p:audio>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FD505C0-A5EE-B94B-BFD0-6241F72C151B}"/>
              </a:ext>
            </a:extLst>
          </p:cNvPr>
          <p:cNvPicPr>
            <a:picLocks noChangeAspect="1"/>
          </p:cNvPicPr>
          <p:nvPr/>
        </p:nvPicPr>
        <p:blipFill rotWithShape="1">
          <a:blip r:embed="rId4"/>
          <a:srcRect b="4916"/>
          <a:stretch/>
        </p:blipFill>
        <p:spPr>
          <a:xfrm>
            <a:off x="0" y="9476"/>
            <a:ext cx="9350172" cy="6289938"/>
          </a:xfrm>
          <a:prstGeom prst="rect">
            <a:avLst/>
          </a:prstGeom>
        </p:spPr>
      </p:pic>
      <p:pic>
        <p:nvPicPr>
          <p:cNvPr id="4" name="WaterTrackerAudio15 - slide 16.mp3">
            <a:hlinkClick r:id="" action="ppaction://media"/>
            <a:extLst>
              <a:ext uri="{FF2B5EF4-FFF2-40B4-BE49-F238E27FC236}">
                <a16:creationId xmlns:a16="http://schemas.microsoft.com/office/drawing/2014/main" id="{253DEC9F-1B4B-B941-9D40-C8B35970B1E4}"/>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97820" y="5890971"/>
            <a:ext cx="1626603" cy="408442"/>
          </a:xfrm>
          <a:prstGeom prst="rect">
            <a:avLst/>
          </a:prstGeom>
        </p:spPr>
      </p:pic>
      <p:sp>
        <p:nvSpPr>
          <p:cNvPr id="2" name="object 9">
            <a:extLst>
              <a:ext uri="{FF2B5EF4-FFF2-40B4-BE49-F238E27FC236}">
                <a16:creationId xmlns:a16="http://schemas.microsoft.com/office/drawing/2014/main" id="{7139793E-891C-0034-DAC0-4C9F64F34C80}"/>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ED24D088-C190-9D04-157D-8E904B2FAD90}"/>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16</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64557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2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F32B3E-A3AF-FC4B-8099-BAB422345AFC}"/>
              </a:ext>
            </a:extLst>
          </p:cNvPr>
          <p:cNvPicPr>
            <a:picLocks noChangeAspect="1"/>
          </p:cNvPicPr>
          <p:nvPr/>
        </p:nvPicPr>
        <p:blipFill rotWithShape="1">
          <a:blip r:embed="rId4"/>
          <a:srcRect b="5310"/>
          <a:stretch/>
        </p:blipFill>
        <p:spPr>
          <a:xfrm>
            <a:off x="4864" y="9476"/>
            <a:ext cx="9350172" cy="6263874"/>
          </a:xfrm>
          <a:prstGeom prst="rect">
            <a:avLst/>
          </a:prstGeom>
        </p:spPr>
      </p:pic>
      <p:pic>
        <p:nvPicPr>
          <p:cNvPr id="4" name="WaterTrackerAudio16 - slide 17.mp3">
            <a:hlinkClick r:id="" action="ppaction://media"/>
            <a:extLst>
              <a:ext uri="{FF2B5EF4-FFF2-40B4-BE49-F238E27FC236}">
                <a16:creationId xmlns:a16="http://schemas.microsoft.com/office/drawing/2014/main" id="{C334347D-3B20-1049-880C-7BF8747DC5FA}"/>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94776" y="5864907"/>
            <a:ext cx="1626603" cy="408442"/>
          </a:xfrm>
          <a:prstGeom prst="rect">
            <a:avLst/>
          </a:prstGeom>
        </p:spPr>
      </p:pic>
      <p:sp>
        <p:nvSpPr>
          <p:cNvPr id="2" name="object 9">
            <a:extLst>
              <a:ext uri="{FF2B5EF4-FFF2-40B4-BE49-F238E27FC236}">
                <a16:creationId xmlns:a16="http://schemas.microsoft.com/office/drawing/2014/main" id="{96062BE9-2916-1E06-5308-5DC452F9EF3E}"/>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1160FA0A-EF3E-A7BA-FFF1-03E7AB7A57A3}"/>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17</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93600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0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2805E3-4E0B-C742-A0CF-F4810BA22970}"/>
              </a:ext>
            </a:extLst>
          </p:cNvPr>
          <p:cNvPicPr>
            <a:picLocks noChangeAspect="1"/>
          </p:cNvPicPr>
          <p:nvPr/>
        </p:nvPicPr>
        <p:blipFill rotWithShape="1">
          <a:blip r:embed="rId5"/>
          <a:srcRect b="5238"/>
          <a:stretch/>
        </p:blipFill>
        <p:spPr>
          <a:xfrm>
            <a:off x="4864" y="4738"/>
            <a:ext cx="9350172" cy="6268612"/>
          </a:xfrm>
          <a:prstGeom prst="rect">
            <a:avLst/>
          </a:prstGeom>
        </p:spPr>
      </p:pic>
      <p:pic>
        <p:nvPicPr>
          <p:cNvPr id="4" name="WaterTrackerAudio17 - slide 18.mp3">
            <a:hlinkClick r:id="" action="ppaction://media"/>
            <a:extLst>
              <a:ext uri="{FF2B5EF4-FFF2-40B4-BE49-F238E27FC236}">
                <a16:creationId xmlns:a16="http://schemas.microsoft.com/office/drawing/2014/main" id="{B52B9119-A536-A547-947A-CD46DC4417BF}"/>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a:stretch/>
        </p:blipFill>
        <p:spPr>
          <a:xfrm>
            <a:off x="7185699" y="5861863"/>
            <a:ext cx="1638725" cy="411486"/>
          </a:xfrm>
          <a:prstGeom prst="rect">
            <a:avLst/>
          </a:prstGeom>
        </p:spPr>
      </p:pic>
      <p:sp>
        <p:nvSpPr>
          <p:cNvPr id="2" name="object 9">
            <a:extLst>
              <a:ext uri="{FF2B5EF4-FFF2-40B4-BE49-F238E27FC236}">
                <a16:creationId xmlns:a16="http://schemas.microsoft.com/office/drawing/2014/main" id="{3E5D176D-F968-8984-1C76-97C83FCD2D5B}"/>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A52FF6C1-EC56-6FF2-6949-D8D07043BC48}"/>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mtClean="0">
                <a:latin typeface="Luckiest Guy" panose="02000506000000020004" pitchFamily="2" charset="0"/>
                <a:ea typeface="Roboto Slab" pitchFamily="2" charset="0"/>
              </a:rPr>
              <a:pPr marL="33340" defTabSz="800145">
                <a:lnSpc>
                  <a:spcPts val="1509"/>
                </a:lnSpc>
              </a:pPr>
              <a:t>18</a:t>
            </a:fld>
            <a:endParaRPr lang="en-GB" kern="0"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3302774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16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A3EBC6-DF0B-6247-9D5A-6BD3F756A474}"/>
              </a:ext>
            </a:extLst>
          </p:cNvPr>
          <p:cNvPicPr>
            <a:picLocks noChangeAspect="1"/>
          </p:cNvPicPr>
          <p:nvPr/>
        </p:nvPicPr>
        <p:blipFill rotWithShape="1">
          <a:blip r:embed="rId4"/>
          <a:srcRect b="5357"/>
          <a:stretch/>
        </p:blipFill>
        <p:spPr>
          <a:xfrm>
            <a:off x="0" y="9475"/>
            <a:ext cx="9350172" cy="6260831"/>
          </a:xfrm>
          <a:prstGeom prst="rect">
            <a:avLst/>
          </a:prstGeom>
        </p:spPr>
      </p:pic>
      <p:pic>
        <p:nvPicPr>
          <p:cNvPr id="4" name="WaterTrackerAudio18 - slide 19.mp3">
            <a:hlinkClick r:id="" action="ppaction://media"/>
            <a:extLst>
              <a:ext uri="{FF2B5EF4-FFF2-40B4-BE49-F238E27FC236}">
                <a16:creationId xmlns:a16="http://schemas.microsoft.com/office/drawing/2014/main" id="{32D62575-9B83-B340-A061-C6D9E855D97C}"/>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94776" y="5861864"/>
            <a:ext cx="1626603" cy="408442"/>
          </a:xfrm>
          <a:prstGeom prst="rect">
            <a:avLst/>
          </a:prstGeom>
        </p:spPr>
      </p:pic>
      <p:sp>
        <p:nvSpPr>
          <p:cNvPr id="2" name="object 9">
            <a:extLst>
              <a:ext uri="{FF2B5EF4-FFF2-40B4-BE49-F238E27FC236}">
                <a16:creationId xmlns:a16="http://schemas.microsoft.com/office/drawing/2014/main" id="{99944896-6E64-5F2F-0775-C7BB4DCC0BD8}"/>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8780E3F9-AB0D-5F39-F67C-85C478A4378E}"/>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19</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607582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85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object 10"/>
          <p:cNvPicPr/>
          <p:nvPr/>
        </p:nvPicPr>
        <p:blipFill>
          <a:blip r:embed="rId4" cstate="print"/>
          <a:stretch>
            <a:fillRect/>
          </a:stretch>
        </p:blipFill>
        <p:spPr>
          <a:xfrm>
            <a:off x="7884566" y="403429"/>
            <a:ext cx="740669" cy="807169"/>
          </a:xfrm>
          <a:prstGeom prst="rect">
            <a:avLst/>
          </a:prstGeom>
        </p:spPr>
      </p:pic>
      <p:pic>
        <p:nvPicPr>
          <p:cNvPr id="522" name="Online Media 1" title="Help us protect our precious water supply! Join The Ripple Effect today">
            <a:hlinkClick r:id="" action="ppaction://media"/>
            <a:extLst>
              <a:ext uri="{FF2B5EF4-FFF2-40B4-BE49-F238E27FC236}">
                <a16:creationId xmlns:a16="http://schemas.microsoft.com/office/drawing/2014/main" id="{7FB0804F-85A6-D03C-27B6-A4766D0EE6F7}"/>
              </a:ext>
            </a:extLst>
          </p:cNvPr>
          <p:cNvPicPr>
            <a:picLocks noRot="1" noChangeAspect="1"/>
          </p:cNvPicPr>
          <p:nvPr>
            <a:videoFile r:link="rId1"/>
          </p:nvPr>
        </p:nvPicPr>
        <p:blipFill>
          <a:blip r:embed="rId5"/>
          <a:stretch>
            <a:fillRect/>
          </a:stretch>
        </p:blipFill>
        <p:spPr>
          <a:xfrm>
            <a:off x="678229" y="1293991"/>
            <a:ext cx="8003443" cy="4521945"/>
          </a:xfrm>
          <a:prstGeom prst="rect">
            <a:avLst/>
          </a:prstGeom>
        </p:spPr>
      </p:pic>
      <p:sp>
        <p:nvSpPr>
          <p:cNvPr id="4" name="object 9">
            <a:extLst>
              <a:ext uri="{FF2B5EF4-FFF2-40B4-BE49-F238E27FC236}">
                <a16:creationId xmlns:a16="http://schemas.microsoft.com/office/drawing/2014/main" id="{B80FE8E1-DF2E-2103-9497-EF8EE109B5CC}"/>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38E9458B-31B7-FD71-DEBB-D983A2C11E5A}"/>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976373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2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2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22"/>
                                        </p:tgtEl>
                                      </p:cBhvr>
                                    </p:cmd>
                                  </p:childTnLst>
                                </p:cTn>
                              </p:par>
                            </p:childTnLst>
                          </p:cTn>
                        </p:par>
                      </p:childTnLst>
                    </p:cTn>
                  </p:par>
                </p:childTnLst>
              </p:cTn>
              <p:nextCondLst>
                <p:cond evt="onClick" delay="0">
                  <p:tgtEl>
                    <p:spTgt spid="522"/>
                  </p:tgtEl>
                </p:cond>
              </p:nextCondLst>
            </p:seq>
            <p:video>
              <p:cMediaNode vol="80000">
                <p:cTn id="12" fill="hold" display="0">
                  <p:stCondLst>
                    <p:cond delay="indefinite"/>
                  </p:stCondLst>
                </p:cTn>
                <p:tgtEl>
                  <p:spTgt spid="522"/>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3D7D152-462D-3942-BD74-D5A89A1955BB}"/>
              </a:ext>
            </a:extLst>
          </p:cNvPr>
          <p:cNvPicPr>
            <a:picLocks noChangeAspect="1"/>
          </p:cNvPicPr>
          <p:nvPr/>
        </p:nvPicPr>
        <p:blipFill rotWithShape="1">
          <a:blip r:embed="rId4"/>
          <a:srcRect b="5167"/>
          <a:stretch/>
        </p:blipFill>
        <p:spPr>
          <a:xfrm>
            <a:off x="0" y="0"/>
            <a:ext cx="9350172" cy="6273349"/>
          </a:xfrm>
          <a:prstGeom prst="rect">
            <a:avLst/>
          </a:prstGeom>
        </p:spPr>
      </p:pic>
      <p:pic>
        <p:nvPicPr>
          <p:cNvPr id="4" name="WaterTrackerAudio19 - slide 20.mp3">
            <a:hlinkClick r:id="" action="ppaction://media"/>
            <a:extLst>
              <a:ext uri="{FF2B5EF4-FFF2-40B4-BE49-F238E27FC236}">
                <a16:creationId xmlns:a16="http://schemas.microsoft.com/office/drawing/2014/main" id="{3559EC4E-31A0-F342-9CB2-70BB33B9C6B3}"/>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85699" y="5861863"/>
            <a:ext cx="1638725" cy="411486"/>
          </a:xfrm>
          <a:prstGeom prst="rect">
            <a:avLst/>
          </a:prstGeom>
        </p:spPr>
      </p:pic>
      <p:sp>
        <p:nvSpPr>
          <p:cNvPr id="2" name="object 9">
            <a:extLst>
              <a:ext uri="{FF2B5EF4-FFF2-40B4-BE49-F238E27FC236}">
                <a16:creationId xmlns:a16="http://schemas.microsoft.com/office/drawing/2014/main" id="{8DAFEB16-3695-7D9C-928C-8C71006276ED}"/>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9FC95893-6D78-9A52-C8BB-73D7A7028794}"/>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20</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31273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75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4EC52F2-3858-A142-8BBD-9F7F33A08925}"/>
              </a:ext>
            </a:extLst>
          </p:cNvPr>
          <p:cNvPicPr>
            <a:picLocks noChangeAspect="1"/>
          </p:cNvPicPr>
          <p:nvPr/>
        </p:nvPicPr>
        <p:blipFill rotWithShape="1">
          <a:blip r:embed="rId4"/>
          <a:srcRect b="5310"/>
          <a:stretch/>
        </p:blipFill>
        <p:spPr>
          <a:xfrm>
            <a:off x="9728" y="9476"/>
            <a:ext cx="9350172" cy="6263874"/>
          </a:xfrm>
          <a:prstGeom prst="rect">
            <a:avLst/>
          </a:prstGeom>
        </p:spPr>
      </p:pic>
      <p:pic>
        <p:nvPicPr>
          <p:cNvPr id="4" name="WaterTrackerAudio20 - slide 21.mp3">
            <a:hlinkClick r:id="" action="ppaction://media"/>
            <a:extLst>
              <a:ext uri="{FF2B5EF4-FFF2-40B4-BE49-F238E27FC236}">
                <a16:creationId xmlns:a16="http://schemas.microsoft.com/office/drawing/2014/main" id="{56414152-C7CD-CC45-A685-EFA0C7CA0DA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a:stretch/>
        </p:blipFill>
        <p:spPr>
          <a:xfrm>
            <a:off x="7185699" y="5861863"/>
            <a:ext cx="1638725" cy="411486"/>
          </a:xfrm>
          <a:prstGeom prst="rect">
            <a:avLst/>
          </a:prstGeom>
        </p:spPr>
      </p:pic>
      <p:sp>
        <p:nvSpPr>
          <p:cNvPr id="2" name="object 9">
            <a:extLst>
              <a:ext uri="{FF2B5EF4-FFF2-40B4-BE49-F238E27FC236}">
                <a16:creationId xmlns:a16="http://schemas.microsoft.com/office/drawing/2014/main" id="{8CF52C64-C0FB-4B35-65BD-3C8B03D2E1BD}"/>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21ADD09F-1975-C135-5A37-4ABCDACFF667}"/>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21</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3819906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3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B75C9602-4D1D-6783-8E0A-BD20AAF7C496}"/>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CA004314-1EED-F3EC-478C-06282991E6CE}"/>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22</a:t>
            </a:fld>
            <a:endParaRPr lang="en-GB" kern="0" spc="-22" dirty="0">
              <a:latin typeface="Luckiest Guy" panose="02000506000000020004" pitchFamily="2" charset="0"/>
              <a:ea typeface="Roboto Slab" pitchFamily="2" charset="0"/>
            </a:endParaRPr>
          </a:p>
        </p:txBody>
      </p:sp>
      <p:pic>
        <p:nvPicPr>
          <p:cNvPr id="6" name="Picture 5" descr="A washing machine and dishwasher&#10;&#10;Description automatically generated">
            <a:extLst>
              <a:ext uri="{FF2B5EF4-FFF2-40B4-BE49-F238E27FC236}">
                <a16:creationId xmlns:a16="http://schemas.microsoft.com/office/drawing/2014/main" id="{DC10CC42-B398-EDB2-7772-824AD431F6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 y="0"/>
            <a:ext cx="9359899" cy="6269604"/>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0A48E945-AB38-6737-F908-CEF38320BE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spTree>
    <p:extLst>
      <p:ext uri="{BB962C8B-B14F-4D97-AF65-F5344CB8AC3E}">
        <p14:creationId xmlns:p14="http://schemas.microsoft.com/office/powerpoint/2010/main" val="2521054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9AF79826-75E9-A3FC-AACF-821A6B324A4D}"/>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49C3E041-323B-9FAB-CAD3-125D815B71A7}"/>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23</a:t>
            </a:fld>
            <a:endParaRPr lang="en-GB" kern="0" spc="-22" dirty="0">
              <a:latin typeface="Luckiest Guy" panose="02000506000000020004" pitchFamily="2" charset="0"/>
              <a:ea typeface="Roboto Slab" pitchFamily="2" charset="0"/>
            </a:endParaRPr>
          </a:p>
        </p:txBody>
      </p:sp>
      <p:pic>
        <p:nvPicPr>
          <p:cNvPr id="8" name="Picture 7" descr="A person in a bathtub&#10;&#10;Description automatically generated">
            <a:extLst>
              <a:ext uri="{FF2B5EF4-FFF2-40B4-BE49-F238E27FC236}">
                <a16:creationId xmlns:a16="http://schemas.microsoft.com/office/drawing/2014/main" id="{1C505668-6F14-E397-D68E-6A5A80CFEE6A}"/>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0" y="0"/>
            <a:ext cx="9360000" cy="6271921"/>
          </a:xfrm>
          <a:prstGeom prst="rect">
            <a:avLst/>
          </a:prstGeom>
        </p:spPr>
      </p:pic>
      <p:pic>
        <p:nvPicPr>
          <p:cNvPr id="6" name="Picture 5" descr="A blue letters on a black background&#10;&#10;Description automatically generated">
            <a:extLst>
              <a:ext uri="{FF2B5EF4-FFF2-40B4-BE49-F238E27FC236}">
                <a16:creationId xmlns:a16="http://schemas.microsoft.com/office/drawing/2014/main" id="{536734CB-BEB0-9A4F-6C30-7625F4E0D9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spTree>
    <p:extLst>
      <p:ext uri="{BB962C8B-B14F-4D97-AF65-F5344CB8AC3E}">
        <p14:creationId xmlns:p14="http://schemas.microsoft.com/office/powerpoint/2010/main" val="31155942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4215BDE1-B7E4-3694-AB18-3F1758437D94}"/>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82A3D0F9-3366-9EAB-81E1-4497FB60B41E}"/>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24</a:t>
            </a:fld>
            <a:endParaRPr lang="en-GB" kern="0" spc="-22" dirty="0">
              <a:latin typeface="Luckiest Guy" panose="02000506000000020004" pitchFamily="2" charset="0"/>
              <a:ea typeface="Roboto Slab" pitchFamily="2" charset="0"/>
            </a:endParaRPr>
          </a:p>
        </p:txBody>
      </p:sp>
      <p:pic>
        <p:nvPicPr>
          <p:cNvPr id="6" name="Picture 5" descr="A person in a bathtub and a washing machine&#10;&#10;Description automatically generated">
            <a:extLst>
              <a:ext uri="{FF2B5EF4-FFF2-40B4-BE49-F238E27FC236}">
                <a16:creationId xmlns:a16="http://schemas.microsoft.com/office/drawing/2014/main" id="{1A532980-5D33-0598-D034-C7A7A33B49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69606"/>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D041EE3C-40FE-D0E7-E9DC-2995D3503A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pic>
        <p:nvPicPr>
          <p:cNvPr id="8" name="Picture 7" descr="A person in a bathtub and a washing machine&#10;&#10;Description automatically generated">
            <a:extLst>
              <a:ext uri="{FF2B5EF4-FFF2-40B4-BE49-F238E27FC236}">
                <a16:creationId xmlns:a16="http://schemas.microsoft.com/office/drawing/2014/main" id="{642F9053-C756-3166-FA21-111E9C33D9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467"/>
            <a:ext cx="9359900" cy="6269606"/>
          </a:xfrm>
          <a:prstGeom prst="rect">
            <a:avLst/>
          </a:prstGeom>
        </p:spPr>
      </p:pic>
      <p:pic>
        <p:nvPicPr>
          <p:cNvPr id="12" name="Picture 11" descr="A blue letters on a black background&#10;&#10;Description automatically generated">
            <a:extLst>
              <a:ext uri="{FF2B5EF4-FFF2-40B4-BE49-F238E27FC236}">
                <a16:creationId xmlns:a16="http://schemas.microsoft.com/office/drawing/2014/main" id="{E04568B5-843C-F283-3F3F-B366FCF48E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00" y="972000"/>
            <a:ext cx="2467427" cy="305344"/>
          </a:xfrm>
          <a:prstGeom prst="rect">
            <a:avLst/>
          </a:prstGeom>
        </p:spPr>
      </p:pic>
      <p:pic>
        <p:nvPicPr>
          <p:cNvPr id="13" name="Picture 12" descr="A person in a bathtub and a washing machine&#10;&#10;Description automatically generated">
            <a:extLst>
              <a:ext uri="{FF2B5EF4-FFF2-40B4-BE49-F238E27FC236}">
                <a16:creationId xmlns:a16="http://schemas.microsoft.com/office/drawing/2014/main" id="{94BE512D-A8A0-341F-A126-154A90E2ED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69606"/>
          </a:xfrm>
          <a:prstGeom prst="rect">
            <a:avLst/>
          </a:prstGeom>
        </p:spPr>
      </p:pic>
      <p:pic>
        <p:nvPicPr>
          <p:cNvPr id="14" name="Picture 13" descr="A blue letters on a black background&#10;&#10;Description automatically generated">
            <a:extLst>
              <a:ext uri="{FF2B5EF4-FFF2-40B4-BE49-F238E27FC236}">
                <a16:creationId xmlns:a16="http://schemas.microsoft.com/office/drawing/2014/main" id="{FCF98E94-BB16-0FA5-B818-04E1785D83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00" y="972000"/>
            <a:ext cx="2467427" cy="305344"/>
          </a:xfrm>
          <a:prstGeom prst="rect">
            <a:avLst/>
          </a:prstGeom>
        </p:spPr>
      </p:pic>
    </p:spTree>
    <p:extLst>
      <p:ext uri="{BB962C8B-B14F-4D97-AF65-F5344CB8AC3E}">
        <p14:creationId xmlns:p14="http://schemas.microsoft.com/office/powerpoint/2010/main" val="1619393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F3D1A52B-A2A8-A384-210E-3B97D532F243}"/>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38E98FF6-26F0-DDC3-3699-80E4E8561216}"/>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25</a:t>
            </a:fld>
            <a:endParaRPr lang="en-GB" kern="0" spc="-22" dirty="0">
              <a:latin typeface="Luckiest Guy" panose="02000506000000020004" pitchFamily="2" charset="0"/>
              <a:ea typeface="Roboto Slab" pitchFamily="2" charset="0"/>
            </a:endParaRPr>
          </a:p>
        </p:txBody>
      </p:sp>
      <p:pic>
        <p:nvPicPr>
          <p:cNvPr id="6" name="Picture 5" descr="A picture of a washing machine&#10;&#10;Description automatically generated">
            <a:extLst>
              <a:ext uri="{FF2B5EF4-FFF2-40B4-BE49-F238E27FC236}">
                <a16:creationId xmlns:a16="http://schemas.microsoft.com/office/drawing/2014/main" id="{9D0432FC-5437-7ADE-9A4A-E718AE807B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56889"/>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50245C04-4A49-A375-BFC1-5DA91CBBA5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spTree>
    <p:extLst>
      <p:ext uri="{BB962C8B-B14F-4D97-AF65-F5344CB8AC3E}">
        <p14:creationId xmlns:p14="http://schemas.microsoft.com/office/powerpoint/2010/main" val="17703345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6ECC8BCD-F43D-8E89-C1BD-D3632B81ABB0}"/>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205550EF-54A4-EBAA-33A7-E42ACB2A3984}"/>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26</a:t>
            </a:fld>
            <a:endParaRPr lang="en-GB" kern="0" spc="-22" dirty="0">
              <a:latin typeface="Luckiest Guy" panose="02000506000000020004" pitchFamily="2" charset="0"/>
              <a:ea typeface="Roboto Slab" pitchFamily="2" charset="0"/>
            </a:endParaRPr>
          </a:p>
        </p:txBody>
      </p:sp>
      <p:pic>
        <p:nvPicPr>
          <p:cNvPr id="6" name="Picture 5" descr="A dishwasher and a sprinkler&#10;&#10;Description automatically generated">
            <a:extLst>
              <a:ext uri="{FF2B5EF4-FFF2-40B4-BE49-F238E27FC236}">
                <a16:creationId xmlns:a16="http://schemas.microsoft.com/office/drawing/2014/main" id="{3422DDBD-8947-24D3-7685-47EE77A00664}"/>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0" y="0"/>
            <a:ext cx="9360000" cy="6271200"/>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B6D4C224-191F-FF0C-DC88-8A7ABEBB29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spTree>
    <p:extLst>
      <p:ext uri="{BB962C8B-B14F-4D97-AF65-F5344CB8AC3E}">
        <p14:creationId xmlns:p14="http://schemas.microsoft.com/office/powerpoint/2010/main" val="15605025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BD5D67A2-A32D-AF40-CDE6-DF56145E2569}"/>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0C7B4629-E636-8206-AB43-7CBC959F78B8}"/>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27</a:t>
            </a:fld>
            <a:endParaRPr lang="en-GB" kern="0" spc="-22" dirty="0">
              <a:latin typeface="Luckiest Guy" panose="02000506000000020004" pitchFamily="2" charset="0"/>
              <a:ea typeface="Roboto Slab" pitchFamily="2" charset="0"/>
            </a:endParaRPr>
          </a:p>
        </p:txBody>
      </p:sp>
      <p:pic>
        <p:nvPicPr>
          <p:cNvPr id="6" name="Picture 5" descr="A faucet and a dishwasher&#10;&#10;Description automatically generated">
            <a:extLst>
              <a:ext uri="{FF2B5EF4-FFF2-40B4-BE49-F238E27FC236}">
                <a16:creationId xmlns:a16="http://schemas.microsoft.com/office/drawing/2014/main" id="{E7FEADAD-1831-E9B9-0F94-158C03C5E1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38"/>
            <a:ext cx="9359900" cy="6269606"/>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F0241FD8-179F-9969-A2EC-FD44781798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pic>
        <p:nvPicPr>
          <p:cNvPr id="8" name="Picture 7" descr="A faucet and a dishwasher&#10;&#10;Description automatically generated">
            <a:extLst>
              <a:ext uri="{FF2B5EF4-FFF2-40B4-BE49-F238E27FC236}">
                <a16:creationId xmlns:a16="http://schemas.microsoft.com/office/drawing/2014/main" id="{AD3789A9-BBD2-32AA-8C98-CC395464C5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359900" cy="6269606"/>
          </a:xfrm>
          <a:prstGeom prst="rect">
            <a:avLst/>
          </a:prstGeom>
        </p:spPr>
      </p:pic>
      <p:pic>
        <p:nvPicPr>
          <p:cNvPr id="9" name="Picture 8" descr="A blue letters on a black background&#10;&#10;Description automatically generated">
            <a:extLst>
              <a:ext uri="{FF2B5EF4-FFF2-40B4-BE49-F238E27FC236}">
                <a16:creationId xmlns:a16="http://schemas.microsoft.com/office/drawing/2014/main" id="{73515A47-D55A-8D27-487F-2E41AF6CC6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200" y="972000"/>
            <a:ext cx="2467427" cy="305344"/>
          </a:xfrm>
          <a:prstGeom prst="rect">
            <a:avLst/>
          </a:prstGeom>
        </p:spPr>
      </p:pic>
    </p:spTree>
    <p:extLst>
      <p:ext uri="{BB962C8B-B14F-4D97-AF65-F5344CB8AC3E}">
        <p14:creationId xmlns:p14="http://schemas.microsoft.com/office/powerpoint/2010/main" val="32498778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97B9A4A4-B35A-4A93-085C-933CCA857562}"/>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2CB93A79-2997-BED7-2E0A-81C850CF38C1}"/>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28</a:t>
            </a:fld>
            <a:endParaRPr lang="en-GB" kern="0" spc="-22" dirty="0">
              <a:latin typeface="Luckiest Guy" panose="02000506000000020004" pitchFamily="2" charset="0"/>
              <a:ea typeface="Roboto Slab" pitchFamily="2" charset="0"/>
            </a:endParaRPr>
          </a:p>
        </p:txBody>
      </p:sp>
      <p:pic>
        <p:nvPicPr>
          <p:cNvPr id="6" name="Picture 5" descr="A faucet and shower&#10;&#10;Description automatically generated">
            <a:extLst>
              <a:ext uri="{FF2B5EF4-FFF2-40B4-BE49-F238E27FC236}">
                <a16:creationId xmlns:a16="http://schemas.microsoft.com/office/drawing/2014/main" id="{F2FA7EAE-4C41-88C8-C93B-28CB8DDA52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19"/>
            <a:ext cx="9359900" cy="6252615"/>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C734EA9B-46B1-7D01-D591-90A8BEF372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pic>
        <p:nvPicPr>
          <p:cNvPr id="8" name="Picture 7" descr="A faucet and shower&#10;&#10;Description automatically generated">
            <a:extLst>
              <a:ext uri="{FF2B5EF4-FFF2-40B4-BE49-F238E27FC236}">
                <a16:creationId xmlns:a16="http://schemas.microsoft.com/office/drawing/2014/main" id="{961B9030-DB28-C536-626E-B98829770F2D}"/>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0" y="0"/>
            <a:ext cx="9360000" cy="6271200"/>
          </a:xfrm>
          <a:prstGeom prst="rect">
            <a:avLst/>
          </a:prstGeom>
        </p:spPr>
      </p:pic>
      <p:pic>
        <p:nvPicPr>
          <p:cNvPr id="9" name="Picture 8" descr="A blue letters on a black background&#10;&#10;Description automatically generated">
            <a:extLst>
              <a:ext uri="{FF2B5EF4-FFF2-40B4-BE49-F238E27FC236}">
                <a16:creationId xmlns:a16="http://schemas.microsoft.com/office/drawing/2014/main" id="{3130499A-EACE-8A38-9821-13FA01885C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200" y="972000"/>
            <a:ext cx="2467427" cy="305344"/>
          </a:xfrm>
          <a:prstGeom prst="rect">
            <a:avLst/>
          </a:prstGeom>
        </p:spPr>
      </p:pic>
    </p:spTree>
    <p:extLst>
      <p:ext uri="{BB962C8B-B14F-4D97-AF65-F5344CB8AC3E}">
        <p14:creationId xmlns:p14="http://schemas.microsoft.com/office/powerpoint/2010/main" val="35064010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17B63CB6-2D7B-3E13-AADB-D1363834D5A2}"/>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6817E8EF-3087-5C01-4452-C18B8E9ABAE8}"/>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29</a:t>
            </a:fld>
            <a:endParaRPr lang="en-GB" kern="0" spc="-22" dirty="0">
              <a:latin typeface="Luckiest Guy" panose="02000506000000020004" pitchFamily="2" charset="0"/>
              <a:ea typeface="Roboto Slab" pitchFamily="2" charset="0"/>
            </a:endParaRPr>
          </a:p>
        </p:txBody>
      </p:sp>
      <p:pic>
        <p:nvPicPr>
          <p:cNvPr id="6" name="Picture 5" descr="A toilet and shower with blue and white text&#10;&#10;Description automatically generated">
            <a:extLst>
              <a:ext uri="{FF2B5EF4-FFF2-40B4-BE49-F238E27FC236}">
                <a16:creationId xmlns:a16="http://schemas.microsoft.com/office/drawing/2014/main" id="{89955037-D5AE-71B9-4F64-D2EA90ABBF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19"/>
            <a:ext cx="9359900" cy="6239932"/>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BD268DA8-B5F0-F9A2-BF6B-36936610C9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pic>
        <p:nvPicPr>
          <p:cNvPr id="8" name="Picture 7" descr="A toilet and shower with blue and white text&#10;&#10;Description automatically generated">
            <a:extLst>
              <a:ext uri="{FF2B5EF4-FFF2-40B4-BE49-F238E27FC236}">
                <a16:creationId xmlns:a16="http://schemas.microsoft.com/office/drawing/2014/main" id="{B83843FE-3D75-7B26-D916-8A5BE21D0642}"/>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0" y="0"/>
            <a:ext cx="9360000" cy="6271200"/>
          </a:xfrm>
          <a:prstGeom prst="rect">
            <a:avLst/>
          </a:prstGeom>
        </p:spPr>
      </p:pic>
      <p:pic>
        <p:nvPicPr>
          <p:cNvPr id="9" name="Picture 8" descr="A blue letters on a black background&#10;&#10;Description automatically generated">
            <a:extLst>
              <a:ext uri="{FF2B5EF4-FFF2-40B4-BE49-F238E27FC236}">
                <a16:creationId xmlns:a16="http://schemas.microsoft.com/office/drawing/2014/main" id="{B64153FC-4963-F2DC-733C-256ABFAEB8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200" y="972000"/>
            <a:ext cx="2467427" cy="305344"/>
          </a:xfrm>
          <a:prstGeom prst="rect">
            <a:avLst/>
          </a:prstGeom>
        </p:spPr>
      </p:pic>
    </p:spTree>
    <p:extLst>
      <p:ext uri="{BB962C8B-B14F-4D97-AF65-F5344CB8AC3E}">
        <p14:creationId xmlns:p14="http://schemas.microsoft.com/office/powerpoint/2010/main" val="2169959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water cycle&#10;&#10;Description automatically generated">
            <a:extLst>
              <a:ext uri="{FF2B5EF4-FFF2-40B4-BE49-F238E27FC236}">
                <a16:creationId xmlns:a16="http://schemas.microsoft.com/office/drawing/2014/main" id="{2379382A-1AD5-34A4-1755-4811EE6982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96"/>
            <a:ext cx="9359900" cy="6622045"/>
          </a:xfrm>
          <a:prstGeom prst="rect">
            <a:avLst/>
          </a:prstGeom>
        </p:spPr>
      </p:pic>
      <p:sp>
        <p:nvSpPr>
          <p:cNvPr id="4" name="object 9">
            <a:extLst>
              <a:ext uri="{FF2B5EF4-FFF2-40B4-BE49-F238E27FC236}">
                <a16:creationId xmlns:a16="http://schemas.microsoft.com/office/drawing/2014/main" id="{C88D7B8F-F1CE-3728-15EE-68CBF67B45A8}"/>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1D64C259-6389-73F8-ED50-ED276DCF81B0}"/>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20890085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043127E5-A1CE-0A03-8AE3-1461E02431F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3" name="object 521">
            <a:extLst>
              <a:ext uri="{FF2B5EF4-FFF2-40B4-BE49-F238E27FC236}">
                <a16:creationId xmlns:a16="http://schemas.microsoft.com/office/drawing/2014/main" id="{582A299D-4156-45F7-F74C-CD174301C632}"/>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30</a:t>
            </a:fld>
            <a:endParaRPr lang="en-GB" kern="0" spc="-22" dirty="0">
              <a:latin typeface="Luckiest Guy" panose="02000506000000020004" pitchFamily="2" charset="0"/>
              <a:ea typeface="Roboto Slab" pitchFamily="2" charset="0"/>
            </a:endParaRPr>
          </a:p>
        </p:txBody>
      </p:sp>
      <p:pic>
        <p:nvPicPr>
          <p:cNvPr id="5" name="Picture 4" descr="A blue and white poster with blue text&#10;&#10;Description automatically generated with medium confidence">
            <a:extLst>
              <a:ext uri="{FF2B5EF4-FFF2-40B4-BE49-F238E27FC236}">
                <a16:creationId xmlns:a16="http://schemas.microsoft.com/office/drawing/2014/main" id="{668F1114-A182-94F3-125F-D268947C5E6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0" y="0"/>
            <a:ext cx="9360000" cy="6271200"/>
          </a:xfrm>
          <a:prstGeom prst="rect">
            <a:avLst/>
          </a:prstGeom>
        </p:spPr>
      </p:pic>
      <p:pic>
        <p:nvPicPr>
          <p:cNvPr id="7" name="Picture 6" descr="A blue letters on a black background&#10;&#10;Description automatically generated">
            <a:extLst>
              <a:ext uri="{FF2B5EF4-FFF2-40B4-BE49-F238E27FC236}">
                <a16:creationId xmlns:a16="http://schemas.microsoft.com/office/drawing/2014/main" id="{BE0984A0-048B-F5A3-9700-044E0873FF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344" y="971413"/>
            <a:ext cx="2467427" cy="305344"/>
          </a:xfrm>
          <a:prstGeom prst="rect">
            <a:avLst/>
          </a:prstGeom>
        </p:spPr>
      </p:pic>
    </p:spTree>
    <p:extLst>
      <p:ext uri="{BB962C8B-B14F-4D97-AF65-F5344CB8AC3E}">
        <p14:creationId xmlns:p14="http://schemas.microsoft.com/office/powerpoint/2010/main" val="28006426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EDBD9A62-665C-1219-B2A9-C9FF80B43E4B}"/>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941C4A27-3A25-654D-1F27-810C597A6A2F}"/>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31</a:t>
            </a:fld>
            <a:endParaRPr lang="en-GB" kern="0" spc="-22" dirty="0">
              <a:latin typeface="Luckiest Guy" panose="02000506000000020004" pitchFamily="2" charset="0"/>
              <a:ea typeface="Roboto Slab" pitchFamily="2" charset="0"/>
            </a:endParaRPr>
          </a:p>
        </p:txBody>
      </p:sp>
      <p:pic>
        <p:nvPicPr>
          <p:cNvPr id="7" name="Picture 6" descr="A person and person talking&#10;&#10;Description automatically generated">
            <a:extLst>
              <a:ext uri="{FF2B5EF4-FFF2-40B4-BE49-F238E27FC236}">
                <a16:creationId xmlns:a16="http://schemas.microsoft.com/office/drawing/2014/main" id="{D71AAFEB-2C4F-D613-36A9-0176D407DC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359900" cy="6273799"/>
          </a:xfrm>
          <a:prstGeom prst="rect">
            <a:avLst/>
          </a:prstGeom>
        </p:spPr>
      </p:pic>
      <p:pic>
        <p:nvPicPr>
          <p:cNvPr id="2" name="Picture 1">
            <a:extLst>
              <a:ext uri="{FF2B5EF4-FFF2-40B4-BE49-F238E27FC236}">
                <a16:creationId xmlns:a16="http://schemas.microsoft.com/office/drawing/2014/main" id="{EB872E13-0543-B904-62C5-B114EDAA1B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41654710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D5190CBF-EB5D-3A0E-A204-58AED199A350}"/>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1E13EB28-56F5-27D9-F1AF-99CF7CE181B4}"/>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32</a:t>
            </a:fld>
            <a:endParaRPr lang="en-GB" kern="0" spc="-22" dirty="0">
              <a:latin typeface="Luckiest Guy" panose="02000506000000020004" pitchFamily="2" charset="0"/>
              <a:ea typeface="Roboto Slab" pitchFamily="2" charset="0"/>
            </a:endParaRPr>
          </a:p>
        </p:txBody>
      </p:sp>
      <p:pic>
        <p:nvPicPr>
          <p:cNvPr id="6" name="Picture 5" descr="A person in a bathtub with bubbles&#10;&#10;Description automatically generated">
            <a:extLst>
              <a:ext uri="{FF2B5EF4-FFF2-40B4-BE49-F238E27FC236}">
                <a16:creationId xmlns:a16="http://schemas.microsoft.com/office/drawing/2014/main" id="{7A4DBBB2-5C79-257B-08A9-56488356FC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65298"/>
          </a:xfrm>
          <a:prstGeom prst="rect">
            <a:avLst/>
          </a:prstGeom>
        </p:spPr>
      </p:pic>
      <p:pic>
        <p:nvPicPr>
          <p:cNvPr id="7" name="Picture 6">
            <a:extLst>
              <a:ext uri="{FF2B5EF4-FFF2-40B4-BE49-F238E27FC236}">
                <a16:creationId xmlns:a16="http://schemas.microsoft.com/office/drawing/2014/main" id="{6C82495C-53CA-83A4-1776-E8BA73EB29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12845698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DF85A9B6-1CA9-FF76-266D-E12B5B33561A}"/>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D794AFB2-8620-747E-39D3-BF0139156085}"/>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33</a:t>
            </a:fld>
            <a:endParaRPr lang="en-GB" kern="0" spc="-22" dirty="0">
              <a:latin typeface="Luckiest Guy" panose="02000506000000020004" pitchFamily="2" charset="0"/>
              <a:ea typeface="Roboto Slab" pitchFamily="2" charset="0"/>
            </a:endParaRPr>
          </a:p>
        </p:txBody>
      </p:sp>
      <p:pic>
        <p:nvPicPr>
          <p:cNvPr id="7" name="Picture 6" descr="A close-up of a globe&#10;&#10;Description automatically generated">
            <a:extLst>
              <a:ext uri="{FF2B5EF4-FFF2-40B4-BE49-F238E27FC236}">
                <a16:creationId xmlns:a16="http://schemas.microsoft.com/office/drawing/2014/main" id="{50D7AA21-8B03-2DE1-CDF7-34C7A9F6F9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84"/>
            <a:ext cx="9359900" cy="6265298"/>
          </a:xfrm>
          <a:prstGeom prst="rect">
            <a:avLst/>
          </a:prstGeom>
        </p:spPr>
      </p:pic>
      <p:pic>
        <p:nvPicPr>
          <p:cNvPr id="2" name="Picture 1">
            <a:extLst>
              <a:ext uri="{FF2B5EF4-FFF2-40B4-BE49-F238E27FC236}">
                <a16:creationId xmlns:a16="http://schemas.microsoft.com/office/drawing/2014/main" id="{22AE9090-0A62-E6C9-7C2E-EEAD1C14D7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6300669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05DCFBAA-F3E6-B869-C845-B2F7375663F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6E4E3EE5-3709-766B-E47B-F26E38DCA55F}"/>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34</a:t>
            </a:fld>
            <a:endParaRPr lang="en-GB" kern="0" spc="-22" dirty="0">
              <a:latin typeface="Luckiest Guy" panose="02000506000000020004" pitchFamily="2" charset="0"/>
              <a:ea typeface="Roboto Slab" pitchFamily="2" charset="0"/>
            </a:endParaRPr>
          </a:p>
        </p:txBody>
      </p:sp>
      <p:pic>
        <p:nvPicPr>
          <p:cNvPr id="6" name="Picture 5" descr="A glass of water with bubbles&#10;&#10;Description automatically generated">
            <a:extLst>
              <a:ext uri="{FF2B5EF4-FFF2-40B4-BE49-F238E27FC236}">
                <a16:creationId xmlns:a16="http://schemas.microsoft.com/office/drawing/2014/main" id="{4705BEBB-AC9D-5DBD-EE31-22D2CBB122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77982"/>
          </a:xfrm>
          <a:prstGeom prst="rect">
            <a:avLst/>
          </a:prstGeom>
        </p:spPr>
      </p:pic>
      <p:pic>
        <p:nvPicPr>
          <p:cNvPr id="7" name="Picture 6">
            <a:extLst>
              <a:ext uri="{FF2B5EF4-FFF2-40B4-BE49-F238E27FC236}">
                <a16:creationId xmlns:a16="http://schemas.microsoft.com/office/drawing/2014/main" id="{03BCFB39-9A28-0893-2046-C915EAABB5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29968028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48CC33BE-066E-819E-1703-3C324C45C8D4}"/>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422406DC-65AD-2DBC-CB4E-FB4AF8F2700A}"/>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35</a:t>
            </a:fld>
            <a:endParaRPr lang="en-GB" kern="0" spc="-22" dirty="0">
              <a:latin typeface="Luckiest Guy" panose="02000506000000020004" pitchFamily="2" charset="0"/>
              <a:ea typeface="Roboto Slab" pitchFamily="2" charset="0"/>
            </a:endParaRPr>
          </a:p>
        </p:txBody>
      </p:sp>
      <p:pic>
        <p:nvPicPr>
          <p:cNvPr id="6" name="Picture 5" descr="A basket full of clothes&#10;&#10;Description automatically generated">
            <a:extLst>
              <a:ext uri="{FF2B5EF4-FFF2-40B4-BE49-F238E27FC236}">
                <a16:creationId xmlns:a16="http://schemas.microsoft.com/office/drawing/2014/main" id="{08DDA965-EF24-1FF1-8B44-75B311C742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77982"/>
          </a:xfrm>
          <a:prstGeom prst="rect">
            <a:avLst/>
          </a:prstGeom>
        </p:spPr>
      </p:pic>
      <p:pic>
        <p:nvPicPr>
          <p:cNvPr id="7" name="Picture 6">
            <a:extLst>
              <a:ext uri="{FF2B5EF4-FFF2-40B4-BE49-F238E27FC236}">
                <a16:creationId xmlns:a16="http://schemas.microsoft.com/office/drawing/2014/main" id="{F671E405-9ABC-4F4F-C7CB-439AC2DB23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27734564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77A57C82-51F7-17A5-2948-8C9EF17C54A4}"/>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C1C82224-A1EF-4980-2F92-0594DEAF9075}"/>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36</a:t>
            </a:fld>
            <a:endParaRPr lang="en-GB" kern="0" spc="-22" dirty="0">
              <a:latin typeface="Luckiest Guy" panose="02000506000000020004" pitchFamily="2" charset="0"/>
              <a:ea typeface="Roboto Slab" pitchFamily="2" charset="0"/>
            </a:endParaRPr>
          </a:p>
        </p:txBody>
      </p:sp>
      <p:pic>
        <p:nvPicPr>
          <p:cNvPr id="6" name="Picture 5" descr="A black background with blue lines and text&#10;&#10;Description automatically generated">
            <a:extLst>
              <a:ext uri="{FF2B5EF4-FFF2-40B4-BE49-F238E27FC236}">
                <a16:creationId xmlns:a16="http://schemas.microsoft.com/office/drawing/2014/main" id="{00DDE3A8-BFF6-4A6A-17F2-49387E23F9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84"/>
            <a:ext cx="9359900" cy="6265298"/>
          </a:xfrm>
          <a:prstGeom prst="rect">
            <a:avLst/>
          </a:prstGeom>
        </p:spPr>
      </p:pic>
      <p:pic>
        <p:nvPicPr>
          <p:cNvPr id="7" name="Picture 6">
            <a:extLst>
              <a:ext uri="{FF2B5EF4-FFF2-40B4-BE49-F238E27FC236}">
                <a16:creationId xmlns:a16="http://schemas.microsoft.com/office/drawing/2014/main" id="{0337CFC2-7883-13D1-6EE8-140C6AFDCB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12630714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97AC16AA-D05C-21B2-BA69-4985DA6026F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1CDAADE8-9CA2-E019-4A6E-BB3180B2E049}"/>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37</a:t>
            </a:fld>
            <a:endParaRPr lang="en-GB" kern="0" spc="-22" dirty="0">
              <a:latin typeface="Luckiest Guy" panose="02000506000000020004" pitchFamily="2" charset="0"/>
              <a:ea typeface="Roboto Slab" pitchFamily="2" charset="0"/>
            </a:endParaRPr>
          </a:p>
        </p:txBody>
      </p:sp>
      <p:pic>
        <p:nvPicPr>
          <p:cNvPr id="6" name="Picture 5" descr="A calendar with numbers and text&#10;&#10;Description automatically generated">
            <a:extLst>
              <a:ext uri="{FF2B5EF4-FFF2-40B4-BE49-F238E27FC236}">
                <a16:creationId xmlns:a16="http://schemas.microsoft.com/office/drawing/2014/main" id="{11E8891B-FBDB-B58B-9DAB-FF311F50EA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65298"/>
          </a:xfrm>
          <a:prstGeom prst="rect">
            <a:avLst/>
          </a:prstGeom>
        </p:spPr>
      </p:pic>
      <p:pic>
        <p:nvPicPr>
          <p:cNvPr id="7" name="Picture 6">
            <a:extLst>
              <a:ext uri="{FF2B5EF4-FFF2-40B4-BE49-F238E27FC236}">
                <a16:creationId xmlns:a16="http://schemas.microsoft.com/office/drawing/2014/main" id="{7BEA4CDE-D3EF-A0C4-4B97-7D3D8DF329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12958998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3BC5296A-0614-AC9D-206C-F2F6BC984BD5}"/>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A852F1AF-52A1-C5E7-03BA-4662C0966E7B}"/>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38</a:t>
            </a:fld>
            <a:endParaRPr lang="en-GB" kern="0" spc="-22" dirty="0">
              <a:latin typeface="Luckiest Guy" panose="02000506000000020004" pitchFamily="2" charset="0"/>
              <a:ea typeface="Roboto Slab" pitchFamily="2" charset="0"/>
            </a:endParaRPr>
          </a:p>
        </p:txBody>
      </p:sp>
      <p:pic>
        <p:nvPicPr>
          <p:cNvPr id="7" name="Picture 6" descr="A blue faucet with a black background&#10;&#10;Description automatically generated">
            <a:extLst>
              <a:ext uri="{FF2B5EF4-FFF2-40B4-BE49-F238E27FC236}">
                <a16:creationId xmlns:a16="http://schemas.microsoft.com/office/drawing/2014/main" id="{B664DEBB-5308-1689-C87A-BE769AFADF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65298"/>
          </a:xfrm>
          <a:prstGeom prst="rect">
            <a:avLst/>
          </a:prstGeom>
        </p:spPr>
      </p:pic>
      <p:pic>
        <p:nvPicPr>
          <p:cNvPr id="2" name="Picture 1">
            <a:extLst>
              <a:ext uri="{FF2B5EF4-FFF2-40B4-BE49-F238E27FC236}">
                <a16:creationId xmlns:a16="http://schemas.microsoft.com/office/drawing/2014/main" id="{24F0D46C-954A-96C2-F743-9AFE0928AB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22790189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9">
            <a:extLst>
              <a:ext uri="{FF2B5EF4-FFF2-40B4-BE49-F238E27FC236}">
                <a16:creationId xmlns:a16="http://schemas.microsoft.com/office/drawing/2014/main" id="{E94FC9FE-7FB9-1DD2-325F-F34B9128BAF7}"/>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6" name="object 521">
            <a:extLst>
              <a:ext uri="{FF2B5EF4-FFF2-40B4-BE49-F238E27FC236}">
                <a16:creationId xmlns:a16="http://schemas.microsoft.com/office/drawing/2014/main" id="{68F7E906-4EB0-125E-BB05-1AE7972708B6}"/>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39</a:t>
            </a:fld>
            <a:endParaRPr lang="en-GB" kern="0" spc="-22" dirty="0">
              <a:latin typeface="Luckiest Guy" panose="02000506000000020004" pitchFamily="2" charset="0"/>
              <a:ea typeface="Roboto Slab" pitchFamily="2" charset="0"/>
            </a:endParaRPr>
          </a:p>
        </p:txBody>
      </p:sp>
      <p:pic>
        <p:nvPicPr>
          <p:cNvPr id="7" name="Picture 6" descr="A blue buckets with white text&#10;&#10;Description automatically generated">
            <a:extLst>
              <a:ext uri="{FF2B5EF4-FFF2-40B4-BE49-F238E27FC236}">
                <a16:creationId xmlns:a16="http://schemas.microsoft.com/office/drawing/2014/main" id="{27964738-3FFD-618E-0701-2FDD36BF60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77982"/>
          </a:xfrm>
          <a:prstGeom prst="rect">
            <a:avLst/>
          </a:prstGeom>
        </p:spPr>
      </p:pic>
      <p:pic>
        <p:nvPicPr>
          <p:cNvPr id="8" name="Picture 7">
            <a:extLst>
              <a:ext uri="{FF2B5EF4-FFF2-40B4-BE49-F238E27FC236}">
                <a16:creationId xmlns:a16="http://schemas.microsoft.com/office/drawing/2014/main" id="{7BF23C85-0974-C0F5-E182-4AB15C66BB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1281072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nvSpPr>
        <p:spPr>
          <a:xfrm>
            <a:off x="720095" y="1054190"/>
            <a:ext cx="7244654" cy="349776"/>
          </a:xfrm>
          <a:prstGeom prst="rect">
            <a:avLst/>
          </a:prstGeom>
        </p:spPr>
        <p:txBody>
          <a:bodyPr vert="horz" wrap="square" lIns="0" tIns="28893" rIns="0" bIns="0" rtlCol="0">
            <a:spAutoFit/>
          </a:bodyPr>
          <a:lstStyle/>
          <a:p>
            <a:pPr marL="11113" marR="4445" defTabSz="800145">
              <a:lnSpc>
                <a:spcPts val="2450"/>
              </a:lnSpc>
            </a:pPr>
            <a:r>
              <a:rPr lang="en-GB" sz="2100" b="1" kern="0" dirty="0">
                <a:solidFill>
                  <a:srgbClr val="194A91"/>
                </a:solidFill>
                <a:latin typeface="Roboto Slab" pitchFamily="2" charset="0"/>
                <a:ea typeface="Roboto Slab" pitchFamily="2" charset="0"/>
                <a:cs typeface="Roboto Slab" pitchFamily="2" charset="0"/>
              </a:rPr>
              <a:t>YOU CAN BE PART OF THE RIPPLE EFFECT BY…</a:t>
            </a:r>
          </a:p>
        </p:txBody>
      </p:sp>
      <p:pic>
        <p:nvPicPr>
          <p:cNvPr id="10" name="object 10"/>
          <p:cNvPicPr/>
          <p:nvPr/>
        </p:nvPicPr>
        <p:blipFill>
          <a:blip r:embed="rId2" cstate="print"/>
          <a:stretch>
            <a:fillRect/>
          </a:stretch>
        </p:blipFill>
        <p:spPr>
          <a:xfrm>
            <a:off x="7884566" y="403429"/>
            <a:ext cx="740669" cy="807169"/>
          </a:xfrm>
          <a:prstGeom prst="rect">
            <a:avLst/>
          </a:prstGeom>
        </p:spPr>
      </p:pic>
      <p:pic>
        <p:nvPicPr>
          <p:cNvPr id="32" name="Picture 31" descr="Icon&#10;&#10;Description automatically generated">
            <a:extLst>
              <a:ext uri="{FF2B5EF4-FFF2-40B4-BE49-F238E27FC236}">
                <a16:creationId xmlns:a16="http://schemas.microsoft.com/office/drawing/2014/main" id="{57E92415-0DAC-FE94-34EB-D87FCB702962}"/>
              </a:ext>
            </a:extLst>
          </p:cNvPr>
          <p:cNvPicPr>
            <a:picLocks noChangeAspect="1"/>
          </p:cNvPicPr>
          <p:nvPr/>
        </p:nvPicPr>
        <p:blipFill>
          <a:blip r:embed="rId3"/>
          <a:stretch>
            <a:fillRect/>
          </a:stretch>
        </p:blipFill>
        <p:spPr>
          <a:xfrm>
            <a:off x="972961" y="3937049"/>
            <a:ext cx="1004748" cy="1126712"/>
          </a:xfrm>
          <a:prstGeom prst="rect">
            <a:avLst/>
          </a:prstGeom>
        </p:spPr>
      </p:pic>
      <p:pic>
        <p:nvPicPr>
          <p:cNvPr id="3" name="Picture 2" descr="Icon&#10;&#10;Description automatically generated">
            <a:extLst>
              <a:ext uri="{FF2B5EF4-FFF2-40B4-BE49-F238E27FC236}">
                <a16:creationId xmlns:a16="http://schemas.microsoft.com/office/drawing/2014/main" id="{14536A49-CF86-3F8B-EEE6-792E55EDD4F4}"/>
              </a:ext>
            </a:extLst>
          </p:cNvPr>
          <p:cNvPicPr>
            <a:picLocks noChangeAspect="1"/>
          </p:cNvPicPr>
          <p:nvPr/>
        </p:nvPicPr>
        <p:blipFill>
          <a:blip r:embed="rId4"/>
          <a:stretch>
            <a:fillRect/>
          </a:stretch>
        </p:blipFill>
        <p:spPr>
          <a:xfrm>
            <a:off x="5298871" y="3937049"/>
            <a:ext cx="978630" cy="1126712"/>
          </a:xfrm>
          <a:prstGeom prst="rect">
            <a:avLst/>
          </a:prstGeom>
        </p:spPr>
      </p:pic>
      <p:pic>
        <p:nvPicPr>
          <p:cNvPr id="7" name="Picture 6" descr="A picture containing text, sign&#10;&#10;Description automatically generated">
            <a:extLst>
              <a:ext uri="{FF2B5EF4-FFF2-40B4-BE49-F238E27FC236}">
                <a16:creationId xmlns:a16="http://schemas.microsoft.com/office/drawing/2014/main" id="{6CF21E96-831B-89B5-A0F1-CB3FF4C34552}"/>
              </a:ext>
            </a:extLst>
          </p:cNvPr>
          <p:cNvPicPr>
            <a:picLocks noChangeAspect="1"/>
          </p:cNvPicPr>
          <p:nvPr/>
        </p:nvPicPr>
        <p:blipFill>
          <a:blip r:embed="rId5"/>
          <a:stretch>
            <a:fillRect/>
          </a:stretch>
        </p:blipFill>
        <p:spPr>
          <a:xfrm>
            <a:off x="3186231" y="3941889"/>
            <a:ext cx="1006530" cy="1126712"/>
          </a:xfrm>
          <a:prstGeom prst="rect">
            <a:avLst/>
          </a:prstGeom>
        </p:spPr>
      </p:pic>
      <p:pic>
        <p:nvPicPr>
          <p:cNvPr id="12" name="Picture 11" descr="Icon&#10;&#10;Description automatically generated">
            <a:extLst>
              <a:ext uri="{FF2B5EF4-FFF2-40B4-BE49-F238E27FC236}">
                <a16:creationId xmlns:a16="http://schemas.microsoft.com/office/drawing/2014/main" id="{DCD79644-F0A9-12DA-3DB6-C1523012C64C}"/>
              </a:ext>
            </a:extLst>
          </p:cNvPr>
          <p:cNvPicPr>
            <a:picLocks noChangeAspect="1"/>
          </p:cNvPicPr>
          <p:nvPr/>
        </p:nvPicPr>
        <p:blipFill>
          <a:blip r:embed="rId6"/>
          <a:stretch>
            <a:fillRect/>
          </a:stretch>
        </p:blipFill>
        <p:spPr>
          <a:xfrm>
            <a:off x="5315851" y="1716893"/>
            <a:ext cx="944617" cy="1126712"/>
          </a:xfrm>
          <a:prstGeom prst="rect">
            <a:avLst/>
          </a:prstGeom>
        </p:spPr>
      </p:pic>
      <p:grpSp>
        <p:nvGrpSpPr>
          <p:cNvPr id="60" name="Group 59">
            <a:extLst>
              <a:ext uri="{FF2B5EF4-FFF2-40B4-BE49-F238E27FC236}">
                <a16:creationId xmlns:a16="http://schemas.microsoft.com/office/drawing/2014/main" id="{1E6D505E-8A4A-95D6-0835-239F6458365B}"/>
              </a:ext>
            </a:extLst>
          </p:cNvPr>
          <p:cNvGrpSpPr/>
          <p:nvPr/>
        </p:nvGrpSpPr>
        <p:grpSpPr>
          <a:xfrm>
            <a:off x="7294188" y="3839118"/>
            <a:ext cx="1442710" cy="1082372"/>
            <a:chOff x="8332150" y="4381599"/>
            <a:chExt cx="1648007" cy="1236393"/>
          </a:xfrm>
        </p:grpSpPr>
        <p:pic>
          <p:nvPicPr>
            <p:cNvPr id="39" name="Picture 38" descr="Shape&#10;&#10;Description automatically generated with medium confidence">
              <a:extLst>
                <a:ext uri="{FF2B5EF4-FFF2-40B4-BE49-F238E27FC236}">
                  <a16:creationId xmlns:a16="http://schemas.microsoft.com/office/drawing/2014/main" id="{AF6DE636-8E00-A520-A825-E6752F6A9680}"/>
                </a:ext>
              </a:extLst>
            </p:cNvPr>
            <p:cNvPicPr>
              <a:picLocks noChangeAspect="1"/>
            </p:cNvPicPr>
            <p:nvPr/>
          </p:nvPicPr>
          <p:blipFill>
            <a:blip r:embed="rId7">
              <a:duotone>
                <a:schemeClr val="accent1">
                  <a:shade val="45000"/>
                  <a:satMod val="135000"/>
                </a:schemeClr>
                <a:prstClr val="white"/>
              </a:duotone>
              <a:alphaModFix amt="46000"/>
            </a:blip>
            <a:stretch>
              <a:fillRect/>
            </a:stretch>
          </p:blipFill>
          <p:spPr>
            <a:xfrm>
              <a:off x="8862268" y="4381599"/>
              <a:ext cx="1117889" cy="1236393"/>
            </a:xfrm>
            <a:prstGeom prst="rect">
              <a:avLst/>
            </a:prstGeom>
          </p:spPr>
        </p:pic>
        <p:pic>
          <p:nvPicPr>
            <p:cNvPr id="14" name="Picture 13" descr="Icon&#10;&#10;Description automatically generated">
              <a:extLst>
                <a:ext uri="{FF2B5EF4-FFF2-40B4-BE49-F238E27FC236}">
                  <a16:creationId xmlns:a16="http://schemas.microsoft.com/office/drawing/2014/main" id="{56A59A03-2EDD-4FAD-5FDB-86F6E547E03C}"/>
                </a:ext>
              </a:extLst>
            </p:cNvPr>
            <p:cNvPicPr>
              <a:picLocks noChangeAspect="1"/>
            </p:cNvPicPr>
            <p:nvPr/>
          </p:nvPicPr>
          <p:blipFill>
            <a:blip r:embed="rId8"/>
            <a:stretch>
              <a:fillRect/>
            </a:stretch>
          </p:blipFill>
          <p:spPr>
            <a:xfrm>
              <a:off x="8332150" y="4581233"/>
              <a:ext cx="898525" cy="1036759"/>
            </a:xfrm>
            <a:prstGeom prst="rect">
              <a:avLst/>
            </a:prstGeom>
          </p:spPr>
        </p:pic>
      </p:grpSp>
      <p:grpSp>
        <p:nvGrpSpPr>
          <p:cNvPr id="59" name="Group 58">
            <a:extLst>
              <a:ext uri="{FF2B5EF4-FFF2-40B4-BE49-F238E27FC236}">
                <a16:creationId xmlns:a16="http://schemas.microsoft.com/office/drawing/2014/main" id="{D1259B3D-7655-682A-2225-1B944CE1724E}"/>
              </a:ext>
            </a:extLst>
          </p:cNvPr>
          <p:cNvGrpSpPr/>
          <p:nvPr/>
        </p:nvGrpSpPr>
        <p:grpSpPr>
          <a:xfrm>
            <a:off x="1044920" y="1688057"/>
            <a:ext cx="1221604" cy="1114066"/>
            <a:chOff x="1193612" y="1924442"/>
            <a:chExt cx="1395438" cy="1272597"/>
          </a:xfrm>
        </p:grpSpPr>
        <p:pic>
          <p:nvPicPr>
            <p:cNvPr id="30" name="Picture 29" descr="Icon&#10;&#10;Description automatically generated">
              <a:extLst>
                <a:ext uri="{FF2B5EF4-FFF2-40B4-BE49-F238E27FC236}">
                  <a16:creationId xmlns:a16="http://schemas.microsoft.com/office/drawing/2014/main" id="{E62FBF06-B564-91DA-F454-33DA1284D9A6}"/>
                </a:ext>
              </a:extLst>
            </p:cNvPr>
            <p:cNvPicPr>
              <a:picLocks noChangeAspect="1"/>
            </p:cNvPicPr>
            <p:nvPr/>
          </p:nvPicPr>
          <p:blipFill rotWithShape="1">
            <a:blip r:embed="rId9"/>
            <a:srcRect b="62490"/>
            <a:stretch/>
          </p:blipFill>
          <p:spPr>
            <a:xfrm>
              <a:off x="1193613" y="1924442"/>
              <a:ext cx="995403" cy="705267"/>
            </a:xfrm>
            <a:prstGeom prst="rect">
              <a:avLst/>
            </a:prstGeom>
          </p:spPr>
        </p:pic>
        <p:pic>
          <p:nvPicPr>
            <p:cNvPr id="15" name="Picture 14" descr="Icon&#10;&#10;Description automatically generated">
              <a:extLst>
                <a:ext uri="{FF2B5EF4-FFF2-40B4-BE49-F238E27FC236}">
                  <a16:creationId xmlns:a16="http://schemas.microsoft.com/office/drawing/2014/main" id="{2C46E0E8-7B83-0834-3AD2-3B8CE25B5C8E}"/>
                </a:ext>
              </a:extLst>
            </p:cNvPr>
            <p:cNvPicPr>
              <a:picLocks noChangeAspect="1"/>
            </p:cNvPicPr>
            <p:nvPr/>
          </p:nvPicPr>
          <p:blipFill rotWithShape="1">
            <a:blip r:embed="rId9"/>
            <a:srcRect t="38152"/>
            <a:stretch/>
          </p:blipFill>
          <p:spPr>
            <a:xfrm>
              <a:off x="1193612" y="2710047"/>
              <a:ext cx="995403" cy="486992"/>
            </a:xfrm>
            <a:prstGeom prst="rect">
              <a:avLst/>
            </a:prstGeom>
          </p:spPr>
        </p:pic>
        <p:pic>
          <p:nvPicPr>
            <p:cNvPr id="18" name="Picture 17" descr="A picture containing clock&#10;&#10;Description automatically generated">
              <a:extLst>
                <a:ext uri="{FF2B5EF4-FFF2-40B4-BE49-F238E27FC236}">
                  <a16:creationId xmlns:a16="http://schemas.microsoft.com/office/drawing/2014/main" id="{206BD34E-C3E1-4AD5-9DDF-3721E6029704}"/>
                </a:ext>
              </a:extLst>
            </p:cNvPr>
            <p:cNvPicPr>
              <a:picLocks noChangeAspect="1"/>
            </p:cNvPicPr>
            <p:nvPr/>
          </p:nvPicPr>
          <p:blipFill>
            <a:blip r:embed="rId10">
              <a:duotone>
                <a:schemeClr val="accent1">
                  <a:shade val="45000"/>
                  <a:satMod val="135000"/>
                </a:schemeClr>
                <a:prstClr val="white"/>
              </a:duotone>
            </a:blip>
            <a:stretch>
              <a:fillRect/>
            </a:stretch>
          </p:blipFill>
          <p:spPr>
            <a:xfrm>
              <a:off x="1962748" y="2327241"/>
              <a:ext cx="626302" cy="626302"/>
            </a:xfrm>
            <a:prstGeom prst="rect">
              <a:avLst/>
            </a:prstGeom>
          </p:spPr>
        </p:pic>
      </p:grpSp>
      <p:grpSp>
        <p:nvGrpSpPr>
          <p:cNvPr id="58" name="Group 57">
            <a:extLst>
              <a:ext uri="{FF2B5EF4-FFF2-40B4-BE49-F238E27FC236}">
                <a16:creationId xmlns:a16="http://schemas.microsoft.com/office/drawing/2014/main" id="{E2570307-B535-5CF1-B0E2-0D6644FD789C}"/>
              </a:ext>
            </a:extLst>
          </p:cNvPr>
          <p:cNvGrpSpPr/>
          <p:nvPr/>
        </p:nvGrpSpPr>
        <p:grpSpPr>
          <a:xfrm>
            <a:off x="3066339" y="1688056"/>
            <a:ext cx="1100608" cy="1335854"/>
            <a:chOff x="3434582" y="1924441"/>
            <a:chExt cx="1257224" cy="1525946"/>
          </a:xfrm>
        </p:grpSpPr>
        <p:pic>
          <p:nvPicPr>
            <p:cNvPr id="5" name="Picture 4" descr="Icon&#10;&#10;Description automatically generated">
              <a:extLst>
                <a:ext uri="{FF2B5EF4-FFF2-40B4-BE49-F238E27FC236}">
                  <a16:creationId xmlns:a16="http://schemas.microsoft.com/office/drawing/2014/main" id="{42BC134A-64F7-0D0F-440B-747F271964E7}"/>
                </a:ext>
              </a:extLst>
            </p:cNvPr>
            <p:cNvPicPr>
              <a:picLocks noChangeAspect="1"/>
            </p:cNvPicPr>
            <p:nvPr/>
          </p:nvPicPr>
          <p:blipFill>
            <a:blip r:embed="rId11">
              <a:alphaModFix amt="15000"/>
            </a:blip>
            <a:stretch>
              <a:fillRect/>
            </a:stretch>
          </p:blipFill>
          <p:spPr>
            <a:xfrm>
              <a:off x="3434582" y="2593300"/>
              <a:ext cx="872576" cy="857087"/>
            </a:xfrm>
            <a:prstGeom prst="rect">
              <a:avLst/>
            </a:prstGeom>
          </p:spPr>
        </p:pic>
        <p:grpSp>
          <p:nvGrpSpPr>
            <p:cNvPr id="37" name="Group 36">
              <a:extLst>
                <a:ext uri="{FF2B5EF4-FFF2-40B4-BE49-F238E27FC236}">
                  <a16:creationId xmlns:a16="http://schemas.microsoft.com/office/drawing/2014/main" id="{46E6E87B-3760-0CBD-83EF-F93A2FE6B05B}"/>
                </a:ext>
              </a:extLst>
            </p:cNvPr>
            <p:cNvGrpSpPr/>
            <p:nvPr/>
          </p:nvGrpSpPr>
          <p:grpSpPr>
            <a:xfrm>
              <a:off x="3734943" y="1924441"/>
              <a:ext cx="956863" cy="1388275"/>
              <a:chOff x="6937047" y="4017428"/>
              <a:chExt cx="1108791" cy="1266530"/>
            </a:xfrm>
          </p:grpSpPr>
          <p:pic>
            <p:nvPicPr>
              <p:cNvPr id="20" name="Picture 19" descr="Icon&#10;&#10;Description automatically generated">
                <a:extLst>
                  <a:ext uri="{FF2B5EF4-FFF2-40B4-BE49-F238E27FC236}">
                    <a16:creationId xmlns:a16="http://schemas.microsoft.com/office/drawing/2014/main" id="{294DD863-C68C-53AD-AD08-414E76DF6B49}"/>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3751" b="33759" l="10000" r="90000"/>
                        </a14:imgEffect>
                      </a14:imgLayer>
                    </a14:imgProps>
                  </a:ext>
                </a:extLst>
              </a:blip>
              <a:srcRect b="62490"/>
              <a:stretch/>
            </p:blipFill>
            <p:spPr>
              <a:xfrm>
                <a:off x="6937047" y="4017428"/>
                <a:ext cx="1108791" cy="785800"/>
              </a:xfrm>
              <a:prstGeom prst="rect">
                <a:avLst/>
              </a:prstGeom>
            </p:spPr>
          </p:pic>
          <p:pic>
            <p:nvPicPr>
              <p:cNvPr id="22" name="Picture 21" descr="Icon&#10;&#10;Description automatically generated">
                <a:extLst>
                  <a:ext uri="{FF2B5EF4-FFF2-40B4-BE49-F238E27FC236}">
                    <a16:creationId xmlns:a16="http://schemas.microsoft.com/office/drawing/2014/main" id="{DAC8DA2B-D994-4ED7-5E9A-6FAE0598C35F}"/>
                  </a:ext>
                </a:extLst>
              </p:cNvPr>
              <p:cNvPicPr>
                <a:picLocks noChangeAspect="1"/>
              </p:cNvPicPr>
              <p:nvPr/>
            </p:nvPicPr>
            <p:blipFill rotWithShape="1">
              <a:blip r:embed="rId14">
                <a:extLst>
                  <a:ext uri="{BEBA8EAE-BF5A-486C-A8C5-ECC9F3942E4B}">
                    <a14:imgProps xmlns:a14="http://schemas.microsoft.com/office/drawing/2010/main">
                      <a14:imgLayer r:embed="rId15">
                        <a14:imgEffect>
                          <a14:backgroundRemoval t="44337" b="93815" l="10000" r="90000"/>
                        </a14:imgEffect>
                      </a14:imgLayer>
                    </a14:imgProps>
                  </a:ext>
                </a:extLst>
              </a:blip>
              <a:srcRect l="21946" t="38152" r="71181"/>
              <a:stretch/>
            </p:blipFill>
            <p:spPr>
              <a:xfrm>
                <a:off x="7180384" y="4741358"/>
                <a:ext cx="76201" cy="494217"/>
              </a:xfrm>
              <a:prstGeom prst="rect">
                <a:avLst/>
              </a:prstGeom>
            </p:spPr>
          </p:pic>
          <p:pic>
            <p:nvPicPr>
              <p:cNvPr id="28" name="Picture 27" descr="Icon&#10;&#10;Description automatically generated">
                <a:extLst>
                  <a:ext uri="{FF2B5EF4-FFF2-40B4-BE49-F238E27FC236}">
                    <a16:creationId xmlns:a16="http://schemas.microsoft.com/office/drawing/2014/main" id="{D44D088E-C1FD-6575-DE01-E55856DE9EA8}"/>
                  </a:ext>
                </a:extLst>
              </p:cNvPr>
              <p:cNvPicPr>
                <a:picLocks noChangeAspect="1"/>
              </p:cNvPicPr>
              <p:nvPr/>
            </p:nvPicPr>
            <p:blipFill rotWithShape="1">
              <a:blip r:embed="rId14">
                <a:extLst>
                  <a:ext uri="{BEBA8EAE-BF5A-486C-A8C5-ECC9F3942E4B}">
                    <a14:imgProps xmlns:a14="http://schemas.microsoft.com/office/drawing/2010/main">
                      <a14:imgLayer r:embed="rId16">
                        <a14:imgEffect>
                          <a14:backgroundRemoval t="44337" b="93815" l="10000" r="90000"/>
                        </a14:imgEffect>
                      </a14:imgLayer>
                    </a14:imgProps>
                  </a:ext>
                </a:extLst>
              </a:blip>
              <a:srcRect l="21946" t="38152" r="71181"/>
              <a:stretch/>
            </p:blipFill>
            <p:spPr>
              <a:xfrm>
                <a:off x="7256585" y="4741358"/>
                <a:ext cx="76201" cy="542600"/>
              </a:xfrm>
              <a:prstGeom prst="rect">
                <a:avLst/>
              </a:prstGeom>
            </p:spPr>
          </p:pic>
          <p:pic>
            <p:nvPicPr>
              <p:cNvPr id="29" name="Picture 28" descr="Icon&#10;&#10;Description automatically generated">
                <a:extLst>
                  <a:ext uri="{FF2B5EF4-FFF2-40B4-BE49-F238E27FC236}">
                    <a16:creationId xmlns:a16="http://schemas.microsoft.com/office/drawing/2014/main" id="{877B0C7A-EA94-42A7-D5F2-D0554A3FF568}"/>
                  </a:ext>
                </a:extLst>
              </p:cNvPr>
              <p:cNvPicPr>
                <a:picLocks noChangeAspect="1"/>
              </p:cNvPicPr>
              <p:nvPr/>
            </p:nvPicPr>
            <p:blipFill rotWithShape="1">
              <a:blip r:embed="rId14">
                <a:extLst>
                  <a:ext uri="{BEBA8EAE-BF5A-486C-A8C5-ECC9F3942E4B}">
                    <a14:imgProps xmlns:a14="http://schemas.microsoft.com/office/drawing/2010/main">
                      <a14:imgLayer r:embed="rId17">
                        <a14:imgEffect>
                          <a14:backgroundRemoval t="44337" b="93815" l="10000" r="90000"/>
                        </a14:imgEffect>
                      </a14:imgLayer>
                    </a14:imgProps>
                  </a:ext>
                </a:extLst>
              </a:blip>
              <a:srcRect l="21946" t="38152" r="71181"/>
              <a:stretch/>
            </p:blipFill>
            <p:spPr>
              <a:xfrm>
                <a:off x="7332786" y="4741358"/>
                <a:ext cx="76201" cy="494217"/>
              </a:xfrm>
              <a:prstGeom prst="rect">
                <a:avLst/>
              </a:prstGeom>
            </p:spPr>
          </p:pic>
          <p:pic>
            <p:nvPicPr>
              <p:cNvPr id="31" name="Picture 30" descr="Icon&#10;&#10;Description automatically generated">
                <a:extLst>
                  <a:ext uri="{FF2B5EF4-FFF2-40B4-BE49-F238E27FC236}">
                    <a16:creationId xmlns:a16="http://schemas.microsoft.com/office/drawing/2014/main" id="{9237EB62-42B6-E34E-2296-30E1315A8F8B}"/>
                  </a:ext>
                </a:extLst>
              </p:cNvPr>
              <p:cNvPicPr>
                <a:picLocks noChangeAspect="1"/>
              </p:cNvPicPr>
              <p:nvPr/>
            </p:nvPicPr>
            <p:blipFill rotWithShape="1">
              <a:blip r:embed="rId14">
                <a:extLst>
                  <a:ext uri="{BEBA8EAE-BF5A-486C-A8C5-ECC9F3942E4B}">
                    <a14:imgProps xmlns:a14="http://schemas.microsoft.com/office/drawing/2010/main">
                      <a14:imgLayer r:embed="rId18">
                        <a14:imgEffect>
                          <a14:backgroundRemoval t="44337" b="93815" l="10000" r="90000"/>
                        </a14:imgEffect>
                      </a14:imgLayer>
                    </a14:imgProps>
                  </a:ext>
                </a:extLst>
              </a:blip>
              <a:srcRect l="21946" t="38152" r="71181"/>
              <a:stretch/>
            </p:blipFill>
            <p:spPr>
              <a:xfrm>
                <a:off x="7405676" y="4741358"/>
                <a:ext cx="76201" cy="437067"/>
              </a:xfrm>
              <a:prstGeom prst="rect">
                <a:avLst/>
              </a:prstGeom>
            </p:spPr>
          </p:pic>
          <p:pic>
            <p:nvPicPr>
              <p:cNvPr id="33" name="Picture 32" descr="Icon&#10;&#10;Description automatically generated">
                <a:extLst>
                  <a:ext uri="{FF2B5EF4-FFF2-40B4-BE49-F238E27FC236}">
                    <a16:creationId xmlns:a16="http://schemas.microsoft.com/office/drawing/2014/main" id="{3374673B-4182-1440-785E-4714978C9261}"/>
                  </a:ext>
                </a:extLst>
              </p:cNvPr>
              <p:cNvPicPr>
                <a:picLocks noChangeAspect="1"/>
              </p:cNvPicPr>
              <p:nvPr/>
            </p:nvPicPr>
            <p:blipFill rotWithShape="1">
              <a:blip r:embed="rId14">
                <a:extLst>
                  <a:ext uri="{BEBA8EAE-BF5A-486C-A8C5-ECC9F3942E4B}">
                    <a14:imgProps xmlns:a14="http://schemas.microsoft.com/office/drawing/2010/main">
                      <a14:imgLayer r:embed="rId19">
                        <a14:imgEffect>
                          <a14:backgroundRemoval t="44337" b="93815" l="10000" r="90000"/>
                        </a14:imgEffect>
                      </a14:imgLayer>
                    </a14:imgProps>
                  </a:ext>
                </a:extLst>
              </a:blip>
              <a:srcRect l="21946" t="38152" r="71181"/>
              <a:stretch/>
            </p:blipFill>
            <p:spPr>
              <a:xfrm>
                <a:off x="7478566" y="4741358"/>
                <a:ext cx="76201" cy="542600"/>
              </a:xfrm>
              <a:prstGeom prst="rect">
                <a:avLst/>
              </a:prstGeom>
            </p:spPr>
          </p:pic>
          <p:pic>
            <p:nvPicPr>
              <p:cNvPr id="34" name="Picture 33" descr="Icon&#10;&#10;Description automatically generated">
                <a:extLst>
                  <a:ext uri="{FF2B5EF4-FFF2-40B4-BE49-F238E27FC236}">
                    <a16:creationId xmlns:a16="http://schemas.microsoft.com/office/drawing/2014/main" id="{0C08A37A-92F7-1897-C99B-BBCED5E9E666}"/>
                  </a:ext>
                </a:extLst>
              </p:cNvPr>
              <p:cNvPicPr>
                <a:picLocks noChangeAspect="1"/>
              </p:cNvPicPr>
              <p:nvPr/>
            </p:nvPicPr>
            <p:blipFill rotWithShape="1">
              <a:blip r:embed="rId14">
                <a:extLst>
                  <a:ext uri="{BEBA8EAE-BF5A-486C-A8C5-ECC9F3942E4B}">
                    <a14:imgProps xmlns:a14="http://schemas.microsoft.com/office/drawing/2010/main">
                      <a14:imgLayer r:embed="rId20">
                        <a14:imgEffect>
                          <a14:backgroundRemoval t="44337" b="93815" l="10000" r="90000"/>
                        </a14:imgEffect>
                      </a14:imgLayer>
                    </a14:imgProps>
                  </a:ext>
                </a:extLst>
              </a:blip>
              <a:srcRect l="21946" t="38152" r="71181"/>
              <a:stretch/>
            </p:blipFill>
            <p:spPr>
              <a:xfrm>
                <a:off x="7551077" y="4741358"/>
                <a:ext cx="76201" cy="494217"/>
              </a:xfrm>
              <a:prstGeom prst="rect">
                <a:avLst/>
              </a:prstGeom>
            </p:spPr>
          </p:pic>
          <p:pic>
            <p:nvPicPr>
              <p:cNvPr id="35" name="Picture 34" descr="Icon&#10;&#10;Description automatically generated">
                <a:extLst>
                  <a:ext uri="{FF2B5EF4-FFF2-40B4-BE49-F238E27FC236}">
                    <a16:creationId xmlns:a16="http://schemas.microsoft.com/office/drawing/2014/main" id="{E2234075-0E18-DB56-B884-BC04B064C2A7}"/>
                  </a:ext>
                </a:extLst>
              </p:cNvPr>
              <p:cNvPicPr>
                <a:picLocks noChangeAspect="1"/>
              </p:cNvPicPr>
              <p:nvPr/>
            </p:nvPicPr>
            <p:blipFill rotWithShape="1">
              <a:blip r:embed="rId14">
                <a:extLst>
                  <a:ext uri="{BEBA8EAE-BF5A-486C-A8C5-ECC9F3942E4B}">
                    <a14:imgProps xmlns:a14="http://schemas.microsoft.com/office/drawing/2010/main">
                      <a14:imgLayer r:embed="rId21">
                        <a14:imgEffect>
                          <a14:backgroundRemoval t="44337" b="93815" l="10000" r="90000"/>
                        </a14:imgEffect>
                      </a14:imgLayer>
                    </a14:imgProps>
                  </a:ext>
                </a:extLst>
              </a:blip>
              <a:srcRect l="21946" t="38152" r="71181"/>
              <a:stretch/>
            </p:blipFill>
            <p:spPr>
              <a:xfrm>
                <a:off x="7632761" y="4741358"/>
                <a:ext cx="76201" cy="437067"/>
              </a:xfrm>
              <a:prstGeom prst="rect">
                <a:avLst/>
              </a:prstGeom>
            </p:spPr>
          </p:pic>
          <p:pic>
            <p:nvPicPr>
              <p:cNvPr id="36" name="Picture 35" descr="Icon&#10;&#10;Description automatically generated">
                <a:extLst>
                  <a:ext uri="{FF2B5EF4-FFF2-40B4-BE49-F238E27FC236}">
                    <a16:creationId xmlns:a16="http://schemas.microsoft.com/office/drawing/2014/main" id="{65BEF783-0F39-6512-5C28-BF46A7FFA074}"/>
                  </a:ext>
                </a:extLst>
              </p:cNvPr>
              <p:cNvPicPr>
                <a:picLocks noChangeAspect="1"/>
              </p:cNvPicPr>
              <p:nvPr/>
            </p:nvPicPr>
            <p:blipFill rotWithShape="1">
              <a:blip r:embed="rId14">
                <a:extLst>
                  <a:ext uri="{BEBA8EAE-BF5A-486C-A8C5-ECC9F3942E4B}">
                    <a14:imgProps xmlns:a14="http://schemas.microsoft.com/office/drawing/2010/main">
                      <a14:imgLayer r:embed="rId22">
                        <a14:imgEffect>
                          <a14:backgroundRemoval t="44337" b="93815" l="10000" r="90000"/>
                        </a14:imgEffect>
                      </a14:imgLayer>
                    </a14:imgProps>
                  </a:ext>
                </a:extLst>
              </a:blip>
              <a:srcRect l="21946" t="38152" r="71181"/>
              <a:stretch/>
            </p:blipFill>
            <p:spPr>
              <a:xfrm>
                <a:off x="7104183" y="4741358"/>
                <a:ext cx="76201" cy="437067"/>
              </a:xfrm>
              <a:prstGeom prst="rect">
                <a:avLst/>
              </a:prstGeom>
            </p:spPr>
          </p:pic>
        </p:grpSp>
      </p:grpSp>
      <p:pic>
        <p:nvPicPr>
          <p:cNvPr id="1028" name="Picture 4" descr="Hand Washing Dishes Outline Icon Linear Stock Vector ...">
            <a:extLst>
              <a:ext uri="{FF2B5EF4-FFF2-40B4-BE49-F238E27FC236}">
                <a16:creationId xmlns:a16="http://schemas.microsoft.com/office/drawing/2014/main" id="{15C68DBC-B308-7D6E-F7D3-6BFA774546E0}"/>
              </a:ext>
            </a:extLst>
          </p:cNvPr>
          <p:cNvPicPr>
            <a:picLocks noChangeAspect="1" noChangeArrowheads="1"/>
          </p:cNvPicPr>
          <p:nvPr/>
        </p:nvPicPr>
        <p:blipFill rotWithShape="1">
          <a:blip r:embed="rId23">
            <a:duotone>
              <a:schemeClr val="accent1">
                <a:shade val="45000"/>
                <a:satMod val="135000"/>
              </a:schemeClr>
              <a:prstClr val="white"/>
            </a:duotone>
            <a:extLst>
              <a:ext uri="{BEBA8EAE-BF5A-486C-A8C5-ECC9F3942E4B}">
                <a14:imgProps xmlns:a14="http://schemas.microsoft.com/office/drawing/2010/main">
                  <a14:imgLayer r:embed="rId24">
                    <a14:imgEffect>
                      <a14:saturation sat="149000"/>
                    </a14:imgEffect>
                  </a14:imgLayer>
                </a14:imgProps>
              </a:ext>
              <a:ext uri="{28A0092B-C50C-407E-A947-70E740481C1C}">
                <a14:useLocalDpi xmlns:a14="http://schemas.microsoft.com/office/drawing/2010/main" val="0"/>
              </a:ext>
            </a:extLst>
          </a:blip>
          <a:srcRect l="18923" t="18808" r="17362" b="27987"/>
          <a:stretch/>
        </p:blipFill>
        <p:spPr bwMode="auto">
          <a:xfrm>
            <a:off x="7277156" y="1841584"/>
            <a:ext cx="1180754" cy="1061805"/>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a:extLst>
              <a:ext uri="{FF2B5EF4-FFF2-40B4-BE49-F238E27FC236}">
                <a16:creationId xmlns:a16="http://schemas.microsoft.com/office/drawing/2014/main" id="{B8D54EA4-E6E5-5D78-0025-6D60B988970F}"/>
              </a:ext>
            </a:extLst>
          </p:cNvPr>
          <p:cNvSpPr txBox="1"/>
          <p:nvPr/>
        </p:nvSpPr>
        <p:spPr>
          <a:xfrm>
            <a:off x="973675" y="2925607"/>
            <a:ext cx="1330814" cy="469616"/>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Taking shorter </a:t>
            </a:r>
          </a:p>
          <a:p>
            <a:pPr algn="ctr"/>
            <a:r>
              <a:rPr lang="en-US" sz="1226" dirty="0">
                <a:latin typeface="Roboto Slab" pitchFamily="2" charset="0"/>
                <a:ea typeface="Roboto Slab" pitchFamily="2" charset="0"/>
                <a:cs typeface="Roboto Slab" pitchFamily="2" charset="0"/>
              </a:rPr>
              <a:t>showers</a:t>
            </a:r>
          </a:p>
        </p:txBody>
      </p:sp>
      <p:sp>
        <p:nvSpPr>
          <p:cNvPr id="48" name="TextBox 47">
            <a:extLst>
              <a:ext uri="{FF2B5EF4-FFF2-40B4-BE49-F238E27FC236}">
                <a16:creationId xmlns:a16="http://schemas.microsoft.com/office/drawing/2014/main" id="{DF610A59-4207-6D3E-A2A9-783D20354823}"/>
              </a:ext>
            </a:extLst>
          </p:cNvPr>
          <p:cNvSpPr txBox="1"/>
          <p:nvPr/>
        </p:nvSpPr>
        <p:spPr>
          <a:xfrm>
            <a:off x="2891515" y="3011839"/>
            <a:ext cx="1473481" cy="469616"/>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Taking a shower </a:t>
            </a:r>
          </a:p>
          <a:p>
            <a:pPr algn="ctr"/>
            <a:r>
              <a:rPr lang="en-US" sz="1226" dirty="0">
                <a:latin typeface="Roboto Slab" pitchFamily="2" charset="0"/>
                <a:ea typeface="Roboto Slab" pitchFamily="2" charset="0"/>
                <a:cs typeface="Roboto Slab" pitchFamily="2" charset="0"/>
              </a:rPr>
              <a:t>instead of a bath</a:t>
            </a:r>
          </a:p>
        </p:txBody>
      </p:sp>
      <p:sp>
        <p:nvSpPr>
          <p:cNvPr id="49" name="TextBox 48">
            <a:extLst>
              <a:ext uri="{FF2B5EF4-FFF2-40B4-BE49-F238E27FC236}">
                <a16:creationId xmlns:a16="http://schemas.microsoft.com/office/drawing/2014/main" id="{014EBCEE-EFA0-F341-EACF-926B4686D4A1}"/>
              </a:ext>
            </a:extLst>
          </p:cNvPr>
          <p:cNvSpPr txBox="1"/>
          <p:nvPr/>
        </p:nvSpPr>
        <p:spPr>
          <a:xfrm>
            <a:off x="4936025" y="3023910"/>
            <a:ext cx="1705916" cy="469616"/>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Turning off the tap</a:t>
            </a:r>
          </a:p>
          <a:p>
            <a:pPr algn="ctr"/>
            <a:r>
              <a:rPr lang="en-US" sz="1226" dirty="0">
                <a:latin typeface="Roboto Slab" pitchFamily="2" charset="0"/>
                <a:ea typeface="Roboto Slab" pitchFamily="2" charset="0"/>
                <a:cs typeface="Roboto Slab" pitchFamily="2" charset="0"/>
              </a:rPr>
              <a:t>when cleaning teeth</a:t>
            </a:r>
          </a:p>
        </p:txBody>
      </p:sp>
      <p:sp>
        <p:nvSpPr>
          <p:cNvPr id="50" name="TextBox 49">
            <a:extLst>
              <a:ext uri="{FF2B5EF4-FFF2-40B4-BE49-F238E27FC236}">
                <a16:creationId xmlns:a16="http://schemas.microsoft.com/office/drawing/2014/main" id="{05310CF6-B71F-6435-4D16-546FD27A481C}"/>
              </a:ext>
            </a:extLst>
          </p:cNvPr>
          <p:cNvSpPr txBox="1"/>
          <p:nvPr/>
        </p:nvSpPr>
        <p:spPr>
          <a:xfrm>
            <a:off x="7063434" y="3009062"/>
            <a:ext cx="1534394" cy="469616"/>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Telling parents to </a:t>
            </a:r>
          </a:p>
          <a:p>
            <a:pPr algn="ctr"/>
            <a:r>
              <a:rPr lang="en-US" sz="1226" dirty="0">
                <a:latin typeface="Roboto Slab" pitchFamily="2" charset="0"/>
                <a:ea typeface="Roboto Slab" pitchFamily="2" charset="0"/>
                <a:cs typeface="Roboto Slab" pitchFamily="2" charset="0"/>
              </a:rPr>
              <a:t>handwash dishes</a:t>
            </a:r>
          </a:p>
        </p:txBody>
      </p:sp>
      <p:sp>
        <p:nvSpPr>
          <p:cNvPr id="51" name="TextBox 50">
            <a:extLst>
              <a:ext uri="{FF2B5EF4-FFF2-40B4-BE49-F238E27FC236}">
                <a16:creationId xmlns:a16="http://schemas.microsoft.com/office/drawing/2014/main" id="{49703B3A-13B1-188D-E40B-8CFFA1155002}"/>
              </a:ext>
            </a:extLst>
          </p:cNvPr>
          <p:cNvSpPr txBox="1"/>
          <p:nvPr/>
        </p:nvSpPr>
        <p:spPr>
          <a:xfrm>
            <a:off x="890870" y="5088825"/>
            <a:ext cx="1196161" cy="469616"/>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Using shorter</a:t>
            </a:r>
          </a:p>
          <a:p>
            <a:pPr algn="ctr"/>
            <a:r>
              <a:rPr lang="en-US" sz="1226" dirty="0">
                <a:latin typeface="Roboto Slab" pitchFamily="2" charset="0"/>
                <a:ea typeface="Roboto Slab" pitchFamily="2" charset="0"/>
                <a:cs typeface="Roboto Slab" pitchFamily="2" charset="0"/>
              </a:rPr>
              <a:t>Toilet flushes</a:t>
            </a:r>
          </a:p>
        </p:txBody>
      </p:sp>
      <p:sp>
        <p:nvSpPr>
          <p:cNvPr id="52" name="TextBox 51">
            <a:extLst>
              <a:ext uri="{FF2B5EF4-FFF2-40B4-BE49-F238E27FC236}">
                <a16:creationId xmlns:a16="http://schemas.microsoft.com/office/drawing/2014/main" id="{CA3F5D88-E038-3CB0-9303-F71E8A2B5C5F}"/>
              </a:ext>
            </a:extLst>
          </p:cNvPr>
          <p:cNvSpPr txBox="1"/>
          <p:nvPr/>
        </p:nvSpPr>
        <p:spPr>
          <a:xfrm>
            <a:off x="2860139" y="5082569"/>
            <a:ext cx="1603324" cy="658257"/>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Telling parents to </a:t>
            </a:r>
          </a:p>
          <a:p>
            <a:pPr algn="ctr"/>
            <a:r>
              <a:rPr lang="en-US" sz="1226" dirty="0">
                <a:latin typeface="Roboto Slab" pitchFamily="2" charset="0"/>
                <a:ea typeface="Roboto Slab" pitchFamily="2" charset="0"/>
                <a:cs typeface="Roboto Slab" pitchFamily="2" charset="0"/>
              </a:rPr>
              <a:t>use full loads in </a:t>
            </a:r>
          </a:p>
          <a:p>
            <a:pPr algn="ctr"/>
            <a:r>
              <a:rPr lang="en-US" sz="1226" dirty="0">
                <a:latin typeface="Roboto Slab" pitchFamily="2" charset="0"/>
                <a:ea typeface="Roboto Slab" pitchFamily="2" charset="0"/>
                <a:cs typeface="Roboto Slab" pitchFamily="2" charset="0"/>
              </a:rPr>
              <a:t>washing machines</a:t>
            </a:r>
          </a:p>
        </p:txBody>
      </p:sp>
      <p:sp>
        <p:nvSpPr>
          <p:cNvPr id="53" name="TextBox 52">
            <a:extLst>
              <a:ext uri="{FF2B5EF4-FFF2-40B4-BE49-F238E27FC236}">
                <a16:creationId xmlns:a16="http://schemas.microsoft.com/office/drawing/2014/main" id="{C8141BB3-8115-95B3-C55B-97BA685183E6}"/>
              </a:ext>
            </a:extLst>
          </p:cNvPr>
          <p:cNvSpPr txBox="1"/>
          <p:nvPr/>
        </p:nvSpPr>
        <p:spPr>
          <a:xfrm>
            <a:off x="4870306" y="5088825"/>
            <a:ext cx="1835759" cy="658257"/>
          </a:xfrm>
          <a:prstGeom prst="rect">
            <a:avLst/>
          </a:prstGeom>
          <a:noFill/>
        </p:spPr>
        <p:txBody>
          <a:bodyPr wrap="none" rtlCol="0">
            <a:spAutoFit/>
          </a:bodyPr>
          <a:lstStyle/>
          <a:p>
            <a:pPr algn="ctr"/>
            <a:r>
              <a:rPr lang="en-US" sz="1226" dirty="0">
                <a:latin typeface="Roboto Slab" pitchFamily="2" charset="0"/>
                <a:ea typeface="Roboto Slab" pitchFamily="2" charset="0"/>
                <a:cs typeface="Roboto Slab" pitchFamily="2" charset="0"/>
              </a:rPr>
              <a:t>Telling your family to </a:t>
            </a:r>
          </a:p>
          <a:p>
            <a:pPr algn="ctr"/>
            <a:r>
              <a:rPr lang="en-US" sz="1226" dirty="0">
                <a:latin typeface="Roboto Slab" pitchFamily="2" charset="0"/>
                <a:ea typeface="Roboto Slab" pitchFamily="2" charset="0"/>
                <a:cs typeface="Roboto Slab" pitchFamily="2" charset="0"/>
              </a:rPr>
              <a:t>use full loads in </a:t>
            </a:r>
          </a:p>
          <a:p>
            <a:pPr algn="ctr"/>
            <a:r>
              <a:rPr lang="en-US" sz="1226" dirty="0">
                <a:latin typeface="Roboto Slab" pitchFamily="2" charset="0"/>
                <a:ea typeface="Roboto Slab" pitchFamily="2" charset="0"/>
                <a:cs typeface="Roboto Slab" pitchFamily="2" charset="0"/>
              </a:rPr>
              <a:t>dishwashers</a:t>
            </a:r>
          </a:p>
        </p:txBody>
      </p:sp>
      <p:sp>
        <p:nvSpPr>
          <p:cNvPr id="54" name="TextBox 53">
            <a:extLst>
              <a:ext uri="{FF2B5EF4-FFF2-40B4-BE49-F238E27FC236}">
                <a16:creationId xmlns:a16="http://schemas.microsoft.com/office/drawing/2014/main" id="{8D1DEA32-A8F5-741D-E818-ECE9E5AE7459}"/>
              </a:ext>
            </a:extLst>
          </p:cNvPr>
          <p:cNvSpPr txBox="1"/>
          <p:nvPr/>
        </p:nvSpPr>
        <p:spPr>
          <a:xfrm>
            <a:off x="6831608" y="5088825"/>
            <a:ext cx="1919116" cy="577081"/>
          </a:xfrm>
          <a:prstGeom prst="rect">
            <a:avLst/>
          </a:prstGeom>
          <a:noFill/>
        </p:spPr>
        <p:txBody>
          <a:bodyPr wrap="none" rtlCol="0">
            <a:spAutoFit/>
          </a:bodyPr>
          <a:lstStyle/>
          <a:p>
            <a:pPr algn="ctr"/>
            <a:r>
              <a:rPr lang="en-US" sz="1050" dirty="0">
                <a:latin typeface="Roboto Slab" pitchFamily="2" charset="0"/>
                <a:ea typeface="Roboto Slab" pitchFamily="2" charset="0"/>
                <a:cs typeface="Roboto Slab" pitchFamily="2" charset="0"/>
              </a:rPr>
              <a:t>Telling your parents to use </a:t>
            </a:r>
          </a:p>
          <a:p>
            <a:pPr algn="ctr"/>
            <a:r>
              <a:rPr lang="en-US" sz="1050" dirty="0">
                <a:latin typeface="Roboto Slab" pitchFamily="2" charset="0"/>
                <a:ea typeface="Roboto Slab" pitchFamily="2" charset="0"/>
                <a:cs typeface="Roboto Slab" pitchFamily="2" charset="0"/>
              </a:rPr>
              <a:t>a watering can instead </a:t>
            </a:r>
          </a:p>
          <a:p>
            <a:pPr algn="ctr"/>
            <a:r>
              <a:rPr lang="en-US" sz="1050" dirty="0">
                <a:latin typeface="Roboto Slab" pitchFamily="2" charset="0"/>
                <a:ea typeface="Roboto Slab" pitchFamily="2" charset="0"/>
                <a:cs typeface="Roboto Slab" pitchFamily="2" charset="0"/>
              </a:rPr>
              <a:t>of a hose in the garden</a:t>
            </a:r>
          </a:p>
        </p:txBody>
      </p:sp>
      <p:pic>
        <p:nvPicPr>
          <p:cNvPr id="56" name="Picture 55" descr="Background pattern&#10;&#10;Description automatically generated with low confidence">
            <a:extLst>
              <a:ext uri="{FF2B5EF4-FFF2-40B4-BE49-F238E27FC236}">
                <a16:creationId xmlns:a16="http://schemas.microsoft.com/office/drawing/2014/main" id="{3C5DA874-B803-4AB8-959A-B20526C06042}"/>
              </a:ext>
            </a:extLst>
          </p:cNvPr>
          <p:cNvPicPr>
            <a:picLocks noChangeAspect="1"/>
          </p:cNvPicPr>
          <p:nvPr/>
        </p:nvPicPr>
        <p:blipFill>
          <a:blip r:embed="rId25"/>
          <a:stretch>
            <a:fillRect/>
          </a:stretch>
        </p:blipFill>
        <p:spPr>
          <a:xfrm>
            <a:off x="5955211" y="2324051"/>
            <a:ext cx="305258" cy="264908"/>
          </a:xfrm>
          <a:prstGeom prst="rect">
            <a:avLst/>
          </a:prstGeom>
        </p:spPr>
      </p:pic>
      <p:sp>
        <p:nvSpPr>
          <p:cNvPr id="2" name="Rectangle 1">
            <a:extLst>
              <a:ext uri="{FF2B5EF4-FFF2-40B4-BE49-F238E27FC236}">
                <a16:creationId xmlns:a16="http://schemas.microsoft.com/office/drawing/2014/main" id="{09F5906C-4229-614B-A162-0E201AA05755}"/>
              </a:ext>
            </a:extLst>
          </p:cNvPr>
          <p:cNvSpPr/>
          <p:nvPr/>
        </p:nvSpPr>
        <p:spPr>
          <a:xfrm>
            <a:off x="720095" y="1713531"/>
            <a:ext cx="1772489" cy="1882810"/>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1</a:t>
            </a:r>
            <a:endParaRPr lang="en-GB" sz="1576" dirty="0">
              <a:latin typeface="Roboto Slab" pitchFamily="2" charset="0"/>
              <a:ea typeface="Roboto Slab" pitchFamily="2" charset="0"/>
              <a:cs typeface="Roboto Slab" pitchFamily="2" charset="0"/>
            </a:endParaRPr>
          </a:p>
        </p:txBody>
      </p:sp>
      <p:sp>
        <p:nvSpPr>
          <p:cNvPr id="4" name="Rectangle 3">
            <a:extLst>
              <a:ext uri="{FF2B5EF4-FFF2-40B4-BE49-F238E27FC236}">
                <a16:creationId xmlns:a16="http://schemas.microsoft.com/office/drawing/2014/main" id="{7AB5791E-D4F0-99F9-7DFF-2D63FB211D51}"/>
              </a:ext>
            </a:extLst>
          </p:cNvPr>
          <p:cNvSpPr/>
          <p:nvPr/>
        </p:nvSpPr>
        <p:spPr>
          <a:xfrm>
            <a:off x="2790284" y="1713531"/>
            <a:ext cx="1790132" cy="1882810"/>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2</a:t>
            </a:r>
            <a:endParaRPr lang="en-GB" sz="1576" dirty="0">
              <a:latin typeface="Roboto Slab" pitchFamily="2" charset="0"/>
              <a:ea typeface="Roboto Slab" pitchFamily="2" charset="0"/>
              <a:cs typeface="Roboto Slab" pitchFamily="2" charset="0"/>
            </a:endParaRPr>
          </a:p>
        </p:txBody>
      </p:sp>
      <p:sp>
        <p:nvSpPr>
          <p:cNvPr id="6" name="Rectangle 5">
            <a:extLst>
              <a:ext uri="{FF2B5EF4-FFF2-40B4-BE49-F238E27FC236}">
                <a16:creationId xmlns:a16="http://schemas.microsoft.com/office/drawing/2014/main" id="{0A2540E2-AB19-14C7-DF8C-FA55B7C53205}"/>
              </a:ext>
            </a:extLst>
          </p:cNvPr>
          <p:cNvSpPr/>
          <p:nvPr/>
        </p:nvSpPr>
        <p:spPr>
          <a:xfrm>
            <a:off x="4841202" y="1719778"/>
            <a:ext cx="1770480" cy="1882810"/>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3</a:t>
            </a:r>
            <a:endParaRPr lang="en-GB" sz="1576" dirty="0">
              <a:latin typeface="Roboto Slab" pitchFamily="2" charset="0"/>
              <a:ea typeface="Roboto Slab" pitchFamily="2" charset="0"/>
              <a:cs typeface="Roboto Slab" pitchFamily="2" charset="0"/>
            </a:endParaRPr>
          </a:p>
        </p:txBody>
      </p:sp>
      <p:sp>
        <p:nvSpPr>
          <p:cNvPr id="11" name="Rectangle 10">
            <a:extLst>
              <a:ext uri="{FF2B5EF4-FFF2-40B4-BE49-F238E27FC236}">
                <a16:creationId xmlns:a16="http://schemas.microsoft.com/office/drawing/2014/main" id="{F14280C3-CCD9-6CEF-2FF5-77B4F1955116}"/>
              </a:ext>
            </a:extLst>
          </p:cNvPr>
          <p:cNvSpPr/>
          <p:nvPr/>
        </p:nvSpPr>
        <p:spPr>
          <a:xfrm>
            <a:off x="6872468" y="1725371"/>
            <a:ext cx="1826052" cy="1883058"/>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4</a:t>
            </a:r>
            <a:endParaRPr lang="en-GB" sz="1576" dirty="0">
              <a:latin typeface="Roboto Slab" pitchFamily="2" charset="0"/>
              <a:ea typeface="Roboto Slab" pitchFamily="2" charset="0"/>
              <a:cs typeface="Roboto Slab" pitchFamily="2" charset="0"/>
            </a:endParaRPr>
          </a:p>
        </p:txBody>
      </p:sp>
      <p:sp>
        <p:nvSpPr>
          <p:cNvPr id="13" name="Rectangle 12">
            <a:extLst>
              <a:ext uri="{FF2B5EF4-FFF2-40B4-BE49-F238E27FC236}">
                <a16:creationId xmlns:a16="http://schemas.microsoft.com/office/drawing/2014/main" id="{9CE0375E-712C-3B32-B796-8EDF103C1CC8}"/>
              </a:ext>
            </a:extLst>
          </p:cNvPr>
          <p:cNvSpPr/>
          <p:nvPr/>
        </p:nvSpPr>
        <p:spPr>
          <a:xfrm>
            <a:off x="721245" y="3775765"/>
            <a:ext cx="1768719" cy="1906168"/>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5</a:t>
            </a:r>
            <a:endParaRPr lang="en-GB" sz="1576" dirty="0">
              <a:latin typeface="Roboto Slab" pitchFamily="2" charset="0"/>
              <a:ea typeface="Roboto Slab" pitchFamily="2" charset="0"/>
              <a:cs typeface="Roboto Slab" pitchFamily="2" charset="0"/>
            </a:endParaRPr>
          </a:p>
        </p:txBody>
      </p:sp>
      <p:sp>
        <p:nvSpPr>
          <p:cNvPr id="16" name="Rectangle 15">
            <a:extLst>
              <a:ext uri="{FF2B5EF4-FFF2-40B4-BE49-F238E27FC236}">
                <a16:creationId xmlns:a16="http://schemas.microsoft.com/office/drawing/2014/main" id="{487C3C1D-D9B1-3B54-69E6-2F36B798E794}"/>
              </a:ext>
            </a:extLst>
          </p:cNvPr>
          <p:cNvSpPr/>
          <p:nvPr/>
        </p:nvSpPr>
        <p:spPr>
          <a:xfrm>
            <a:off x="2790284" y="3775765"/>
            <a:ext cx="1784909" cy="1907864"/>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6</a:t>
            </a:r>
            <a:endParaRPr lang="en-GB" sz="1576" dirty="0">
              <a:latin typeface="Roboto Slab" pitchFamily="2" charset="0"/>
              <a:ea typeface="Roboto Slab" pitchFamily="2" charset="0"/>
              <a:cs typeface="Roboto Slab" pitchFamily="2" charset="0"/>
            </a:endParaRPr>
          </a:p>
        </p:txBody>
      </p:sp>
      <p:sp>
        <p:nvSpPr>
          <p:cNvPr id="17" name="Rectangle 16">
            <a:extLst>
              <a:ext uri="{FF2B5EF4-FFF2-40B4-BE49-F238E27FC236}">
                <a16:creationId xmlns:a16="http://schemas.microsoft.com/office/drawing/2014/main" id="{4B1355DE-C52E-61D9-799A-ED27A9643B82}"/>
              </a:ext>
            </a:extLst>
          </p:cNvPr>
          <p:cNvSpPr/>
          <p:nvPr/>
        </p:nvSpPr>
        <p:spPr>
          <a:xfrm>
            <a:off x="4841202" y="3775765"/>
            <a:ext cx="1784909" cy="1907863"/>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7</a:t>
            </a:r>
            <a:endParaRPr lang="en-GB" sz="1576" dirty="0">
              <a:latin typeface="Roboto Slab" pitchFamily="2" charset="0"/>
              <a:ea typeface="Roboto Slab" pitchFamily="2" charset="0"/>
              <a:cs typeface="Roboto Slab" pitchFamily="2" charset="0"/>
            </a:endParaRPr>
          </a:p>
        </p:txBody>
      </p:sp>
      <p:sp>
        <p:nvSpPr>
          <p:cNvPr id="19" name="Rectangle 18">
            <a:extLst>
              <a:ext uri="{FF2B5EF4-FFF2-40B4-BE49-F238E27FC236}">
                <a16:creationId xmlns:a16="http://schemas.microsoft.com/office/drawing/2014/main" id="{027E7393-AA36-5CF9-8E56-93B5B4E4AD4E}"/>
              </a:ext>
            </a:extLst>
          </p:cNvPr>
          <p:cNvSpPr/>
          <p:nvPr/>
        </p:nvSpPr>
        <p:spPr>
          <a:xfrm>
            <a:off x="6880812" y="3774069"/>
            <a:ext cx="1817708" cy="1907863"/>
          </a:xfrm>
          <a:prstGeom prst="rect">
            <a:avLst/>
          </a:prstGeom>
          <a:solidFill>
            <a:srgbClr val="3593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76" dirty="0">
                <a:latin typeface="Roboto Slab" pitchFamily="2" charset="0"/>
                <a:ea typeface="Roboto Slab" pitchFamily="2" charset="0"/>
                <a:cs typeface="Roboto Slab" pitchFamily="2" charset="0"/>
              </a:rPr>
              <a:t>Tip 8</a:t>
            </a:r>
            <a:endParaRPr lang="en-GB" sz="1576" dirty="0">
              <a:latin typeface="Roboto Slab" pitchFamily="2" charset="0"/>
              <a:ea typeface="Roboto Slab" pitchFamily="2" charset="0"/>
              <a:cs typeface="Roboto Slab" pitchFamily="2" charset="0"/>
            </a:endParaRPr>
          </a:p>
        </p:txBody>
      </p:sp>
      <p:sp>
        <p:nvSpPr>
          <p:cNvPr id="21" name="object 9">
            <a:extLst>
              <a:ext uri="{FF2B5EF4-FFF2-40B4-BE49-F238E27FC236}">
                <a16:creationId xmlns:a16="http://schemas.microsoft.com/office/drawing/2014/main" id="{4FEB52EC-987E-83D1-66DE-6EBC6968A800}"/>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23" name="object 521">
            <a:extLst>
              <a:ext uri="{FF2B5EF4-FFF2-40B4-BE49-F238E27FC236}">
                <a16:creationId xmlns:a16="http://schemas.microsoft.com/office/drawing/2014/main" id="{666CF545-8EF5-9095-D9A1-4D9E4B71EE6D}"/>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157996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P spid="11" grpId="0" animBg="1"/>
      <p:bldP spid="13" grpId="0" animBg="1"/>
      <p:bldP spid="16" grpId="0" animBg="1"/>
      <p:bldP spid="17" grpId="0" animBg="1"/>
      <p:bldP spid="1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D1C2D043-B31E-C9E4-1637-DD4073E0F555}"/>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70947859-AD93-D2C0-00A1-6BF475D18EAC}"/>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40</a:t>
            </a:fld>
            <a:endParaRPr lang="en-GB" kern="0" spc="-22" dirty="0">
              <a:latin typeface="Luckiest Guy" panose="02000506000000020004" pitchFamily="2" charset="0"/>
              <a:ea typeface="Roboto Slab" pitchFamily="2" charset="0"/>
            </a:endParaRPr>
          </a:p>
        </p:txBody>
      </p:sp>
      <p:pic>
        <p:nvPicPr>
          <p:cNvPr id="6" name="Picture 5" descr="A black background with blue text and a black border&#10;&#10;Description automatically generated with medium confidence">
            <a:extLst>
              <a:ext uri="{FF2B5EF4-FFF2-40B4-BE49-F238E27FC236}">
                <a16:creationId xmlns:a16="http://schemas.microsoft.com/office/drawing/2014/main" id="{81748A44-85B1-AB90-E7EA-78BF506D97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359900" cy="6273799"/>
          </a:xfrm>
          <a:prstGeom prst="rect">
            <a:avLst/>
          </a:prstGeom>
        </p:spPr>
      </p:pic>
      <p:pic>
        <p:nvPicPr>
          <p:cNvPr id="7" name="Picture 6">
            <a:extLst>
              <a:ext uri="{FF2B5EF4-FFF2-40B4-BE49-F238E27FC236}">
                <a16:creationId xmlns:a16="http://schemas.microsoft.com/office/drawing/2014/main" id="{AA93520D-4074-4597-21D0-F083D31E2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417719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A343F232-85F8-A0D2-3924-C3C740A2862C}"/>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F653DB28-E54C-4CF3-1DD0-6C737DF3C52A}"/>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41</a:t>
            </a:fld>
            <a:endParaRPr lang="en-GB" kern="0" spc="-22" dirty="0">
              <a:latin typeface="Luckiest Guy" panose="02000506000000020004" pitchFamily="2" charset="0"/>
              <a:ea typeface="Roboto Slab" pitchFamily="2" charset="0"/>
            </a:endParaRPr>
          </a:p>
        </p:txBody>
      </p:sp>
      <p:pic>
        <p:nvPicPr>
          <p:cNvPr id="6" name="Picture 5" descr="A black background with blue lines and a ripple effect&#10;&#10;Description automatically generated">
            <a:extLst>
              <a:ext uri="{FF2B5EF4-FFF2-40B4-BE49-F238E27FC236}">
                <a16:creationId xmlns:a16="http://schemas.microsoft.com/office/drawing/2014/main" id="{3783D312-207B-C7A7-35CD-E81636B17C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77982"/>
          </a:xfrm>
          <a:prstGeom prst="rect">
            <a:avLst/>
          </a:prstGeom>
        </p:spPr>
      </p:pic>
      <p:pic>
        <p:nvPicPr>
          <p:cNvPr id="7" name="Picture 6">
            <a:extLst>
              <a:ext uri="{FF2B5EF4-FFF2-40B4-BE49-F238E27FC236}">
                <a16:creationId xmlns:a16="http://schemas.microsoft.com/office/drawing/2014/main" id="{95CE4A24-EFC2-A6D3-F85C-EC17ECF5F0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14292332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3CB33B08-85D3-7B3B-36B2-FF5542BDBB53}"/>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7E70C267-6F89-7E78-E8B1-F927D3ACFCEC}"/>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42</a:t>
            </a:fld>
            <a:endParaRPr lang="en-GB" kern="0" spc="-22" dirty="0">
              <a:latin typeface="Luckiest Guy" panose="02000506000000020004" pitchFamily="2" charset="0"/>
              <a:ea typeface="Roboto Slab" pitchFamily="2" charset="0"/>
            </a:endParaRPr>
          </a:p>
        </p:txBody>
      </p:sp>
      <p:pic>
        <p:nvPicPr>
          <p:cNvPr id="6" name="Picture 5" descr="A screenshot of a video game&#10;&#10;Description automatically generated">
            <a:extLst>
              <a:ext uri="{FF2B5EF4-FFF2-40B4-BE49-F238E27FC236}">
                <a16:creationId xmlns:a16="http://schemas.microsoft.com/office/drawing/2014/main" id="{BC7507A0-5967-597B-CEE2-78750D40F1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359900" cy="6265298"/>
          </a:xfrm>
          <a:prstGeom prst="rect">
            <a:avLst/>
          </a:prstGeom>
        </p:spPr>
      </p:pic>
      <p:pic>
        <p:nvPicPr>
          <p:cNvPr id="7" name="Picture 6">
            <a:extLst>
              <a:ext uri="{FF2B5EF4-FFF2-40B4-BE49-F238E27FC236}">
                <a16:creationId xmlns:a16="http://schemas.microsoft.com/office/drawing/2014/main" id="{DA35E6AA-FB80-6F42-CA2B-5E2EEC5069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31727642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37851BAC-CDE5-3184-A1AC-737894409A57}"/>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5" name="object 521">
            <a:extLst>
              <a:ext uri="{FF2B5EF4-FFF2-40B4-BE49-F238E27FC236}">
                <a16:creationId xmlns:a16="http://schemas.microsoft.com/office/drawing/2014/main" id="{66AECD61-DF4E-592D-CB96-E98FD041FF10}"/>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43</a:t>
            </a:fld>
            <a:endParaRPr lang="en-GB" kern="0" spc="-22" dirty="0">
              <a:latin typeface="Luckiest Guy" panose="02000506000000020004" pitchFamily="2" charset="0"/>
              <a:ea typeface="Roboto Slab" pitchFamily="2" charset="0"/>
            </a:endParaRPr>
          </a:p>
        </p:txBody>
      </p:sp>
      <p:pic>
        <p:nvPicPr>
          <p:cNvPr id="6" name="Picture 5" descr="A screenshot of a water tracker&#10;&#10;Description automatically generated">
            <a:extLst>
              <a:ext uri="{FF2B5EF4-FFF2-40B4-BE49-F238E27FC236}">
                <a16:creationId xmlns:a16="http://schemas.microsoft.com/office/drawing/2014/main" id="{2EB7BD49-D61B-9495-8105-3A7ACC9C60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295"/>
            <a:ext cx="9359900" cy="6265298"/>
          </a:xfrm>
          <a:prstGeom prst="rect">
            <a:avLst/>
          </a:prstGeom>
        </p:spPr>
      </p:pic>
      <p:pic>
        <p:nvPicPr>
          <p:cNvPr id="7" name="Picture 6">
            <a:extLst>
              <a:ext uri="{FF2B5EF4-FFF2-40B4-BE49-F238E27FC236}">
                <a16:creationId xmlns:a16="http://schemas.microsoft.com/office/drawing/2014/main" id="{FC0CD30E-DA35-692F-794B-55AAA69520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930" y="970757"/>
            <a:ext cx="3245460" cy="306000"/>
          </a:xfrm>
          <a:prstGeom prst="rect">
            <a:avLst/>
          </a:prstGeom>
        </p:spPr>
      </p:pic>
    </p:spTree>
    <p:extLst>
      <p:ext uri="{BB962C8B-B14F-4D97-AF65-F5344CB8AC3E}">
        <p14:creationId xmlns:p14="http://schemas.microsoft.com/office/powerpoint/2010/main" val="39438772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object 10"/>
          <p:cNvPicPr/>
          <p:nvPr/>
        </p:nvPicPr>
        <p:blipFill>
          <a:blip r:embed="rId2" cstate="print"/>
          <a:stretch>
            <a:fillRect/>
          </a:stretch>
        </p:blipFill>
        <p:spPr>
          <a:xfrm>
            <a:off x="7884566" y="403429"/>
            <a:ext cx="740669" cy="807169"/>
          </a:xfrm>
          <a:prstGeom prst="rect">
            <a:avLst/>
          </a:prstGeom>
        </p:spPr>
      </p:pic>
      <p:sp>
        <p:nvSpPr>
          <p:cNvPr id="21" name="object 8">
            <a:extLst>
              <a:ext uri="{FF2B5EF4-FFF2-40B4-BE49-F238E27FC236}">
                <a16:creationId xmlns:a16="http://schemas.microsoft.com/office/drawing/2014/main" id="{C1AE5C2F-A71C-FAA2-162C-2C636082ED01}"/>
              </a:ext>
            </a:extLst>
          </p:cNvPr>
          <p:cNvSpPr txBox="1"/>
          <p:nvPr/>
        </p:nvSpPr>
        <p:spPr>
          <a:xfrm>
            <a:off x="886704" y="1919526"/>
            <a:ext cx="7485135" cy="3814827"/>
          </a:xfrm>
          <a:prstGeom prst="rect">
            <a:avLst/>
          </a:prstGeom>
        </p:spPr>
        <p:txBody>
          <a:bodyPr vert="horz" wrap="square" lIns="0" tIns="28893" rIns="0" bIns="0" rtlCol="0">
            <a:spAutoFit/>
          </a:bodyPr>
          <a:lstStyle/>
          <a:p>
            <a:pPr marL="468313" marR="4445" indent="-457200" defTabSz="800145">
              <a:spcAft>
                <a:spcPts val="1200"/>
              </a:spcAft>
              <a:buFont typeface="Arial" panose="020B0604020202020204" pitchFamily="34" charset="0"/>
              <a:buChar char="•"/>
            </a:pPr>
            <a:r>
              <a:rPr lang="en-GB" sz="2300" b="1" kern="0" dirty="0">
                <a:solidFill>
                  <a:srgbClr val="194A91"/>
                </a:solidFill>
                <a:latin typeface="Roboto Slab" pitchFamily="2" charset="0"/>
                <a:ea typeface="Roboto Slab" pitchFamily="2" charset="0"/>
                <a:cs typeface="Roboto Slab" pitchFamily="2" charset="0"/>
              </a:rPr>
              <a:t>A brand-new competition this year, where you can </a:t>
            </a:r>
            <a:r>
              <a:rPr lang="en-GB" sz="2300" b="1" u="sng" kern="0" dirty="0">
                <a:solidFill>
                  <a:srgbClr val="194A91"/>
                </a:solidFill>
                <a:latin typeface="Roboto Slab" pitchFamily="2" charset="0"/>
                <a:ea typeface="Roboto Slab" pitchFamily="2" charset="0"/>
                <a:cs typeface="Roboto Slab" pitchFamily="2" charset="0"/>
              </a:rPr>
              <a:t>enter in school or at home</a:t>
            </a:r>
          </a:p>
          <a:p>
            <a:pPr marL="468313" marR="4445" indent="-457200" defTabSz="800145">
              <a:spcAft>
                <a:spcPts val="1200"/>
              </a:spcAft>
              <a:buFont typeface="Arial" panose="020B0604020202020204" pitchFamily="34" charset="0"/>
              <a:buChar char="•"/>
            </a:pPr>
            <a:r>
              <a:rPr lang="en-GB" sz="2300" b="1" u="sng" kern="0" dirty="0">
                <a:solidFill>
                  <a:srgbClr val="194A91"/>
                </a:solidFill>
                <a:latin typeface="Roboto Slab" pitchFamily="2" charset="0"/>
                <a:ea typeface="Roboto Slab" pitchFamily="2" charset="0"/>
                <a:cs typeface="Roboto Slab" pitchFamily="2" charset="0"/>
              </a:rPr>
              <a:t>Create a water saving advert</a:t>
            </a:r>
            <a:r>
              <a:rPr lang="en-GB" sz="2300" b="1" kern="0" dirty="0">
                <a:solidFill>
                  <a:srgbClr val="194A91"/>
                </a:solidFill>
                <a:latin typeface="Roboto Slab" pitchFamily="2" charset="0"/>
                <a:ea typeface="Roboto Slab" pitchFamily="2" charset="0"/>
                <a:cs typeface="Roboto Slab" pitchFamily="2" charset="0"/>
              </a:rPr>
              <a:t> that could be displayed in public in your local area if you win!</a:t>
            </a:r>
          </a:p>
          <a:p>
            <a:pPr marL="468313" marR="4445" indent="-457200" defTabSz="800145">
              <a:spcAft>
                <a:spcPts val="1200"/>
              </a:spcAft>
              <a:buFont typeface="Arial" panose="020B0604020202020204" pitchFamily="34" charset="0"/>
              <a:buChar char="•"/>
            </a:pPr>
            <a:r>
              <a:rPr lang="en-GB" sz="2300" b="1" kern="0" dirty="0">
                <a:solidFill>
                  <a:srgbClr val="194A91"/>
                </a:solidFill>
                <a:latin typeface="Roboto Slab" pitchFamily="2" charset="0"/>
                <a:ea typeface="Roboto Slab" pitchFamily="2" charset="0"/>
                <a:cs typeface="Roboto Slab" pitchFamily="2" charset="0"/>
              </a:rPr>
              <a:t>It’s </a:t>
            </a:r>
            <a:r>
              <a:rPr lang="en-GB" sz="2300" b="1" u="sng" kern="0" dirty="0">
                <a:solidFill>
                  <a:srgbClr val="194A91"/>
                </a:solidFill>
                <a:latin typeface="Roboto Slab" pitchFamily="2" charset="0"/>
                <a:ea typeface="Roboto Slab" pitchFamily="2" charset="0"/>
                <a:cs typeface="Roboto Slab" pitchFamily="2" charset="0"/>
              </a:rPr>
              <a:t>completely up to you what you create</a:t>
            </a:r>
            <a:r>
              <a:rPr lang="en-GB" sz="2300" b="1" kern="0" dirty="0">
                <a:solidFill>
                  <a:srgbClr val="194A91"/>
                </a:solidFill>
                <a:latin typeface="Roboto Slab" pitchFamily="2" charset="0"/>
                <a:ea typeface="Roboto Slab" pitchFamily="2" charset="0"/>
                <a:cs typeface="Roboto Slab" pitchFamily="2" charset="0"/>
              </a:rPr>
              <a:t> - you could do a poster, a video or a drawing</a:t>
            </a:r>
          </a:p>
          <a:p>
            <a:pPr marL="468313" marR="4445" indent="-457200" defTabSz="800145">
              <a:spcAft>
                <a:spcPts val="1200"/>
              </a:spcAft>
              <a:buFont typeface="Arial" panose="020B0604020202020204" pitchFamily="34" charset="0"/>
              <a:buChar char="•"/>
            </a:pPr>
            <a:r>
              <a:rPr lang="en-GB" sz="2300" b="1" kern="0" dirty="0">
                <a:solidFill>
                  <a:srgbClr val="194A91"/>
                </a:solidFill>
                <a:latin typeface="Roboto Slab" pitchFamily="2" charset="0"/>
                <a:ea typeface="Roboto Slab" pitchFamily="2" charset="0"/>
                <a:cs typeface="Roboto Slab" pitchFamily="2" charset="0"/>
              </a:rPr>
              <a:t>Your teacher will need to </a:t>
            </a:r>
            <a:r>
              <a:rPr lang="en-GB" sz="2300" b="1" u="sng" kern="0" dirty="0">
                <a:solidFill>
                  <a:srgbClr val="194A91"/>
                </a:solidFill>
                <a:latin typeface="Roboto Slab" pitchFamily="2" charset="0"/>
                <a:ea typeface="Roboto Slab" pitchFamily="2" charset="0"/>
                <a:cs typeface="Roboto Slab" pitchFamily="2" charset="0"/>
              </a:rPr>
              <a:t>complete the entry form</a:t>
            </a:r>
            <a:r>
              <a:rPr lang="en-GB" sz="2300" b="1" kern="0" dirty="0">
                <a:solidFill>
                  <a:srgbClr val="194A91"/>
                </a:solidFill>
                <a:latin typeface="Roboto Slab" pitchFamily="2" charset="0"/>
                <a:ea typeface="Roboto Slab" pitchFamily="2" charset="0"/>
                <a:cs typeface="Roboto Slab" pitchFamily="2" charset="0"/>
              </a:rPr>
              <a:t> and then send a picture or scan of your entry online to us</a:t>
            </a:r>
          </a:p>
        </p:txBody>
      </p:sp>
      <p:sp>
        <p:nvSpPr>
          <p:cNvPr id="2" name="object 9">
            <a:extLst>
              <a:ext uri="{FF2B5EF4-FFF2-40B4-BE49-F238E27FC236}">
                <a16:creationId xmlns:a16="http://schemas.microsoft.com/office/drawing/2014/main" id="{B08B21C6-6AFF-5263-E85D-CD4BEDD8EDD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3" name="object 521">
            <a:extLst>
              <a:ext uri="{FF2B5EF4-FFF2-40B4-BE49-F238E27FC236}">
                <a16:creationId xmlns:a16="http://schemas.microsoft.com/office/drawing/2014/main" id="{D78162D2-2DE5-4460-254C-C5C3DA018417}"/>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44</a:t>
            </a:fld>
            <a:endParaRPr lang="en-GB" kern="0" spc="-22" dirty="0">
              <a:latin typeface="Luckiest Guy" panose="02000506000000020004" pitchFamily="2" charset="0"/>
              <a:ea typeface="Roboto Slab" pitchFamily="2" charset="0"/>
            </a:endParaRPr>
          </a:p>
        </p:txBody>
      </p:sp>
      <p:sp>
        <p:nvSpPr>
          <p:cNvPr id="4" name="object 8">
            <a:extLst>
              <a:ext uri="{FF2B5EF4-FFF2-40B4-BE49-F238E27FC236}">
                <a16:creationId xmlns:a16="http://schemas.microsoft.com/office/drawing/2014/main" id="{6BCAE630-BAE9-A69B-B763-968A373DAEB3}"/>
              </a:ext>
            </a:extLst>
          </p:cNvPr>
          <p:cNvSpPr txBox="1"/>
          <p:nvPr/>
        </p:nvSpPr>
        <p:spPr>
          <a:xfrm>
            <a:off x="643462" y="1373067"/>
            <a:ext cx="8271938" cy="383439"/>
          </a:xfrm>
          <a:prstGeom prst="rect">
            <a:avLst/>
          </a:prstGeom>
        </p:spPr>
        <p:txBody>
          <a:bodyPr vert="horz" wrap="square" lIns="0" tIns="28893" rIns="0" bIns="0" rtlCol="0">
            <a:spAutoFit/>
          </a:bodyPr>
          <a:lstStyle/>
          <a:p>
            <a:pPr marL="11113" marR="4445" defTabSz="800145">
              <a:lnSpc>
                <a:spcPts val="2450"/>
              </a:lnSpc>
            </a:pPr>
            <a:r>
              <a:rPr lang="en-GB" sz="3200" b="1" kern="0" dirty="0">
                <a:solidFill>
                  <a:srgbClr val="194A91"/>
                </a:solidFill>
                <a:latin typeface="Roboto Slab" pitchFamily="2" charset="0"/>
                <a:ea typeface="Roboto Slab" pitchFamily="2" charset="0"/>
                <a:cs typeface="Roboto Slab" pitchFamily="2" charset="0"/>
              </a:rPr>
              <a:t>BE THE RIPPLE EFFECT COMPETITION</a:t>
            </a:r>
          </a:p>
        </p:txBody>
      </p:sp>
    </p:spTree>
    <p:extLst>
      <p:ext uri="{BB962C8B-B14F-4D97-AF65-F5344CB8AC3E}">
        <p14:creationId xmlns:p14="http://schemas.microsoft.com/office/powerpoint/2010/main" val="30551160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nvSpPr>
        <p:spPr>
          <a:xfrm>
            <a:off x="643462" y="1373067"/>
            <a:ext cx="8271938" cy="383439"/>
          </a:xfrm>
          <a:prstGeom prst="rect">
            <a:avLst/>
          </a:prstGeom>
        </p:spPr>
        <p:txBody>
          <a:bodyPr vert="horz" wrap="square" lIns="0" tIns="28893" rIns="0" bIns="0" rtlCol="0">
            <a:spAutoFit/>
          </a:bodyPr>
          <a:lstStyle/>
          <a:p>
            <a:pPr marL="11113" marR="4445" defTabSz="800145">
              <a:lnSpc>
                <a:spcPts val="2450"/>
              </a:lnSpc>
            </a:pPr>
            <a:r>
              <a:rPr lang="en-GB" sz="3200" b="1" kern="0" dirty="0">
                <a:solidFill>
                  <a:srgbClr val="194A91"/>
                </a:solidFill>
                <a:latin typeface="Roboto Slab" pitchFamily="2" charset="0"/>
                <a:ea typeface="Roboto Slab" pitchFamily="2" charset="0"/>
                <a:cs typeface="Roboto Slab" pitchFamily="2" charset="0"/>
              </a:rPr>
              <a:t>BE THE RIPPLE EFFECT COMPETITION</a:t>
            </a:r>
          </a:p>
        </p:txBody>
      </p:sp>
      <p:pic>
        <p:nvPicPr>
          <p:cNvPr id="10" name="object 10"/>
          <p:cNvPicPr/>
          <p:nvPr/>
        </p:nvPicPr>
        <p:blipFill>
          <a:blip r:embed="rId3" cstate="print"/>
          <a:stretch>
            <a:fillRect/>
          </a:stretch>
        </p:blipFill>
        <p:spPr>
          <a:xfrm>
            <a:off x="7884566" y="403429"/>
            <a:ext cx="740669" cy="807169"/>
          </a:xfrm>
          <a:prstGeom prst="rect">
            <a:avLst/>
          </a:prstGeom>
        </p:spPr>
      </p:pic>
      <p:sp>
        <p:nvSpPr>
          <p:cNvPr id="2" name="object 8">
            <a:extLst>
              <a:ext uri="{FF2B5EF4-FFF2-40B4-BE49-F238E27FC236}">
                <a16:creationId xmlns:a16="http://schemas.microsoft.com/office/drawing/2014/main" id="{E54024CD-16A0-83D0-BA5B-2681BBC7B345}"/>
              </a:ext>
            </a:extLst>
          </p:cNvPr>
          <p:cNvSpPr txBox="1"/>
          <p:nvPr/>
        </p:nvSpPr>
        <p:spPr>
          <a:xfrm>
            <a:off x="886705" y="1840014"/>
            <a:ext cx="7244654" cy="4184159"/>
          </a:xfrm>
          <a:prstGeom prst="rect">
            <a:avLst/>
          </a:prstGeom>
        </p:spPr>
        <p:txBody>
          <a:bodyPr vert="horz" wrap="square" lIns="0" tIns="28893" rIns="0" bIns="0" rtlCol="0">
            <a:spAutoFit/>
          </a:bodyPr>
          <a:lstStyle/>
          <a:p>
            <a:pPr marL="468313" marR="4445" indent="-457200" defTabSz="800145">
              <a:spcAft>
                <a:spcPts val="1200"/>
              </a:spcAft>
              <a:buFont typeface="Arial" panose="020B0604020202020204" pitchFamily="34" charset="0"/>
              <a:buChar char="•"/>
            </a:pPr>
            <a:r>
              <a:rPr lang="en-GB" sz="2300" b="1" u="sng" kern="0" dirty="0">
                <a:solidFill>
                  <a:srgbClr val="194A91"/>
                </a:solidFill>
                <a:latin typeface="Roboto Slab" pitchFamily="2" charset="0"/>
                <a:ea typeface="Roboto Slab" pitchFamily="2" charset="0"/>
                <a:cs typeface="Roboto Slab" pitchFamily="2" charset="0"/>
              </a:rPr>
              <a:t>The competition closes on 23</a:t>
            </a:r>
            <a:r>
              <a:rPr lang="en-GB" sz="2300" b="1" u="sng" kern="0" baseline="30000" dirty="0">
                <a:solidFill>
                  <a:srgbClr val="194A91"/>
                </a:solidFill>
                <a:latin typeface="Roboto Slab" pitchFamily="2" charset="0"/>
                <a:ea typeface="Roboto Slab" pitchFamily="2" charset="0"/>
                <a:cs typeface="Roboto Slab" pitchFamily="2" charset="0"/>
              </a:rPr>
              <a:t> </a:t>
            </a:r>
            <a:r>
              <a:rPr lang="en-GB" sz="2300" b="1" u="sng" kern="0" dirty="0">
                <a:solidFill>
                  <a:srgbClr val="194A91"/>
                </a:solidFill>
                <a:latin typeface="Roboto Slab" pitchFamily="2" charset="0"/>
                <a:ea typeface="Roboto Slab" pitchFamily="2" charset="0"/>
                <a:cs typeface="Roboto Slab" pitchFamily="2" charset="0"/>
              </a:rPr>
              <a:t>June 2024</a:t>
            </a:r>
            <a:r>
              <a:rPr lang="en-GB" sz="2300" b="1" kern="0" dirty="0">
                <a:solidFill>
                  <a:srgbClr val="194A91"/>
                </a:solidFill>
                <a:latin typeface="Roboto Slab" pitchFamily="2" charset="0"/>
                <a:ea typeface="Roboto Slab" pitchFamily="2" charset="0"/>
                <a:cs typeface="Roboto Slab" pitchFamily="2" charset="0"/>
              </a:rPr>
              <a:t> and the winner will be announced in early July</a:t>
            </a:r>
          </a:p>
          <a:p>
            <a:pPr marL="468313" marR="4445" indent="-457200" defTabSz="800145">
              <a:spcAft>
                <a:spcPts val="1200"/>
              </a:spcAft>
              <a:buFont typeface="Arial" panose="020B0604020202020204" pitchFamily="34" charset="0"/>
              <a:buChar char="•"/>
            </a:pPr>
            <a:r>
              <a:rPr lang="en-GB" sz="2300" b="1" kern="0" dirty="0">
                <a:solidFill>
                  <a:srgbClr val="194A91"/>
                </a:solidFill>
                <a:latin typeface="Roboto Slab" pitchFamily="2" charset="0"/>
                <a:ea typeface="Roboto Slab" pitchFamily="2" charset="0"/>
                <a:cs typeface="Roboto Slab" pitchFamily="2" charset="0"/>
              </a:rPr>
              <a:t>Remember to put your water saving learning in your entry</a:t>
            </a:r>
          </a:p>
          <a:p>
            <a:pPr marL="468313" marR="4445" indent="-457200" defTabSz="800145">
              <a:spcAft>
                <a:spcPts val="1200"/>
              </a:spcAft>
              <a:buFont typeface="Arial" panose="020B0604020202020204" pitchFamily="34" charset="0"/>
              <a:buChar char="•"/>
            </a:pPr>
            <a:r>
              <a:rPr lang="en-GB" sz="2300" b="1" kern="0" dirty="0">
                <a:solidFill>
                  <a:srgbClr val="194A91"/>
                </a:solidFill>
                <a:latin typeface="Roboto Slab" pitchFamily="2" charset="0"/>
                <a:ea typeface="Roboto Slab" pitchFamily="2" charset="0"/>
                <a:cs typeface="Roboto Slab" pitchFamily="2" charset="0"/>
              </a:rPr>
              <a:t>By entering the competition you’ll be promoting vital tips that could directly impact water usage in your local area</a:t>
            </a:r>
          </a:p>
          <a:p>
            <a:pPr marL="468313" marR="4445" indent="-457200" defTabSz="800145">
              <a:spcAft>
                <a:spcPts val="1200"/>
              </a:spcAft>
              <a:buFont typeface="Arial" panose="020B0604020202020204" pitchFamily="34" charset="0"/>
              <a:buChar char="•"/>
            </a:pPr>
            <a:r>
              <a:rPr lang="en-GB" sz="2300" b="1" u="sng" kern="0" dirty="0">
                <a:solidFill>
                  <a:srgbClr val="194A91"/>
                </a:solidFill>
                <a:latin typeface="Roboto Slab" pitchFamily="2" charset="0"/>
                <a:ea typeface="Roboto Slab" pitchFamily="2" charset="0"/>
                <a:cs typeface="Roboto Slab" pitchFamily="2" charset="0"/>
              </a:rPr>
              <a:t>It can be on your own or in a group</a:t>
            </a:r>
            <a:r>
              <a:rPr lang="en-GB" sz="2300" b="1" kern="0" dirty="0">
                <a:solidFill>
                  <a:srgbClr val="194A91"/>
                </a:solidFill>
                <a:latin typeface="Roboto Slab" pitchFamily="2" charset="0"/>
                <a:ea typeface="Roboto Slab" pitchFamily="2" charset="0"/>
                <a:cs typeface="Roboto Slab" pitchFamily="2" charset="0"/>
              </a:rPr>
              <a:t> – so what will you create? We can’t wait to see all of your entries!</a:t>
            </a:r>
          </a:p>
        </p:txBody>
      </p:sp>
      <p:sp>
        <p:nvSpPr>
          <p:cNvPr id="3" name="object 9">
            <a:extLst>
              <a:ext uri="{FF2B5EF4-FFF2-40B4-BE49-F238E27FC236}">
                <a16:creationId xmlns:a16="http://schemas.microsoft.com/office/drawing/2014/main" id="{045C532D-158F-342E-A1B3-D55E92436906}"/>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A4946854-5D98-118E-7737-89FA2A33257E}"/>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45</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8204389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10;&#10;Description automatically generated">
            <a:extLst>
              <a:ext uri="{FF2B5EF4-FFF2-40B4-BE49-F238E27FC236}">
                <a16:creationId xmlns:a16="http://schemas.microsoft.com/office/drawing/2014/main" id="{55A27D3F-56A5-2B43-A893-B175C2B0AC1E}"/>
              </a:ext>
            </a:extLst>
          </p:cNvPr>
          <p:cNvPicPr>
            <a:picLocks noChangeAspect="1"/>
          </p:cNvPicPr>
          <p:nvPr/>
        </p:nvPicPr>
        <p:blipFill>
          <a:blip r:embed="rId2"/>
          <a:stretch>
            <a:fillRect/>
          </a:stretch>
        </p:blipFill>
        <p:spPr>
          <a:xfrm>
            <a:off x="0" y="9475"/>
            <a:ext cx="9359900" cy="6615163"/>
          </a:xfrm>
          <a:prstGeom prst="rect">
            <a:avLst/>
          </a:prstGeom>
        </p:spPr>
      </p:pic>
    </p:spTree>
    <p:extLst>
      <p:ext uri="{BB962C8B-B14F-4D97-AF65-F5344CB8AC3E}">
        <p14:creationId xmlns:p14="http://schemas.microsoft.com/office/powerpoint/2010/main" val="308777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nvSpPr>
        <p:spPr>
          <a:xfrm>
            <a:off x="916512" y="1269686"/>
            <a:ext cx="7244654" cy="383439"/>
          </a:xfrm>
          <a:prstGeom prst="rect">
            <a:avLst/>
          </a:prstGeom>
        </p:spPr>
        <p:txBody>
          <a:bodyPr vert="horz" wrap="square" lIns="0" tIns="28893" rIns="0" bIns="0" rtlCol="0">
            <a:spAutoFit/>
          </a:bodyPr>
          <a:lstStyle/>
          <a:p>
            <a:pPr marL="11113" marR="4445" defTabSz="800145">
              <a:lnSpc>
                <a:spcPts val="2450"/>
              </a:lnSpc>
            </a:pPr>
            <a:r>
              <a:rPr lang="en-GB" sz="3600" b="1" kern="0" dirty="0">
                <a:solidFill>
                  <a:srgbClr val="194A91"/>
                </a:solidFill>
                <a:latin typeface="Roboto Slab" pitchFamily="2" charset="0"/>
                <a:ea typeface="Roboto Slab" pitchFamily="2" charset="0"/>
                <a:cs typeface="Roboto Slab" pitchFamily="2" charset="0"/>
              </a:rPr>
              <a:t>LET’S RECAP!</a:t>
            </a:r>
          </a:p>
        </p:txBody>
      </p:sp>
      <p:pic>
        <p:nvPicPr>
          <p:cNvPr id="10" name="object 10"/>
          <p:cNvPicPr/>
          <p:nvPr/>
        </p:nvPicPr>
        <p:blipFill>
          <a:blip r:embed="rId2" cstate="print"/>
          <a:stretch>
            <a:fillRect/>
          </a:stretch>
        </p:blipFill>
        <p:spPr>
          <a:xfrm>
            <a:off x="7884566" y="403429"/>
            <a:ext cx="740669" cy="807169"/>
          </a:xfrm>
          <a:prstGeom prst="rect">
            <a:avLst/>
          </a:prstGeom>
        </p:spPr>
      </p:pic>
      <p:sp>
        <p:nvSpPr>
          <p:cNvPr id="21" name="object 8">
            <a:extLst>
              <a:ext uri="{FF2B5EF4-FFF2-40B4-BE49-F238E27FC236}">
                <a16:creationId xmlns:a16="http://schemas.microsoft.com/office/drawing/2014/main" id="{C1AE5C2F-A71C-FAA2-162C-2C636082ED01}"/>
              </a:ext>
            </a:extLst>
          </p:cNvPr>
          <p:cNvSpPr txBox="1"/>
          <p:nvPr/>
        </p:nvSpPr>
        <p:spPr>
          <a:xfrm>
            <a:off x="886705" y="1999038"/>
            <a:ext cx="7244654" cy="3291607"/>
          </a:xfrm>
          <a:prstGeom prst="rect">
            <a:avLst/>
          </a:prstGeom>
        </p:spPr>
        <p:txBody>
          <a:bodyPr vert="horz" wrap="square" lIns="0" tIns="28893" rIns="0" bIns="0" rtlCol="0">
            <a:spAutoFit/>
          </a:bodyPr>
          <a:lstStyle/>
          <a:p>
            <a:pPr marL="468313" marR="4445" indent="-457200" defTabSz="800145">
              <a:spcAft>
                <a:spcPts val="1200"/>
              </a:spcAft>
              <a:buFont typeface="Arial" panose="020B0604020202020204" pitchFamily="34" charset="0"/>
              <a:buChar char="•"/>
            </a:pPr>
            <a:r>
              <a:rPr lang="en-GB" sz="3200" b="1" kern="0" dirty="0">
                <a:solidFill>
                  <a:srgbClr val="194A91"/>
                </a:solidFill>
                <a:latin typeface="Roboto Slab" pitchFamily="2" charset="0"/>
                <a:ea typeface="Roboto Slab" pitchFamily="2" charset="0"/>
                <a:cs typeface="Roboto Slab" pitchFamily="2" charset="0"/>
              </a:rPr>
              <a:t>Why is saving water so important? </a:t>
            </a:r>
          </a:p>
          <a:p>
            <a:pPr marL="468313" marR="4445" indent="-457200" defTabSz="800145">
              <a:spcAft>
                <a:spcPts val="1200"/>
              </a:spcAft>
              <a:buFont typeface="Arial" panose="020B0604020202020204" pitchFamily="34" charset="0"/>
              <a:buChar char="•"/>
            </a:pPr>
            <a:r>
              <a:rPr lang="en-GB" sz="3200" b="1" kern="0" dirty="0">
                <a:solidFill>
                  <a:srgbClr val="194A91"/>
                </a:solidFill>
                <a:latin typeface="Roboto Slab" pitchFamily="2" charset="0"/>
                <a:ea typeface="Roboto Slab" pitchFamily="2" charset="0"/>
                <a:cs typeface="Roboto Slab" pitchFamily="2" charset="0"/>
              </a:rPr>
              <a:t>How many litres on average are we each using every day? </a:t>
            </a:r>
          </a:p>
          <a:p>
            <a:pPr marL="468313" marR="4445" indent="-457200" defTabSz="800145">
              <a:spcAft>
                <a:spcPts val="1200"/>
              </a:spcAft>
              <a:buFont typeface="Arial" panose="020B0604020202020204" pitchFamily="34" charset="0"/>
              <a:buChar char="•"/>
            </a:pPr>
            <a:r>
              <a:rPr lang="en-GB" sz="3200" b="1" kern="0" dirty="0">
                <a:solidFill>
                  <a:srgbClr val="194A91"/>
                </a:solidFill>
                <a:latin typeface="Roboto Slab" pitchFamily="2" charset="0"/>
                <a:ea typeface="Roboto Slab" pitchFamily="2" charset="0"/>
                <a:cs typeface="Roboto Slab" pitchFamily="2" charset="0"/>
              </a:rPr>
              <a:t>What are some of the best ways to save water? </a:t>
            </a:r>
          </a:p>
        </p:txBody>
      </p:sp>
      <p:sp>
        <p:nvSpPr>
          <p:cNvPr id="2" name="object 9">
            <a:extLst>
              <a:ext uri="{FF2B5EF4-FFF2-40B4-BE49-F238E27FC236}">
                <a16:creationId xmlns:a16="http://schemas.microsoft.com/office/drawing/2014/main" id="{CE58D1A5-5B70-81EC-7AB8-5790D213B981}"/>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3" name="object 521">
            <a:extLst>
              <a:ext uri="{FF2B5EF4-FFF2-40B4-BE49-F238E27FC236}">
                <a16:creationId xmlns:a16="http://schemas.microsoft.com/office/drawing/2014/main" id="{16EFC433-BE48-CEA5-2B0D-C79D318DC6ED}"/>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5</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019590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with low confidence">
            <a:extLst>
              <a:ext uri="{FF2B5EF4-FFF2-40B4-BE49-F238E27FC236}">
                <a16:creationId xmlns:a16="http://schemas.microsoft.com/office/drawing/2014/main" id="{D13E9653-BEFC-684A-AE68-62F7FBCCACAC}"/>
              </a:ext>
            </a:extLst>
          </p:cNvPr>
          <p:cNvPicPr>
            <a:picLocks noChangeAspect="1"/>
          </p:cNvPicPr>
          <p:nvPr/>
        </p:nvPicPr>
        <p:blipFill rotWithShape="1">
          <a:blip r:embed="rId5"/>
          <a:srcRect b="4874"/>
          <a:stretch/>
        </p:blipFill>
        <p:spPr>
          <a:xfrm>
            <a:off x="4864" y="4739"/>
            <a:ext cx="9350172" cy="6292742"/>
          </a:xfrm>
          <a:prstGeom prst="rect">
            <a:avLst/>
          </a:prstGeom>
        </p:spPr>
      </p:pic>
      <p:pic>
        <p:nvPicPr>
          <p:cNvPr id="4" name="WaterTrackerAudio1 - slide 3.mp3">
            <a:hlinkClick r:id="" action="ppaction://media"/>
            <a:extLst>
              <a:ext uri="{FF2B5EF4-FFF2-40B4-BE49-F238E27FC236}">
                <a16:creationId xmlns:a16="http://schemas.microsoft.com/office/drawing/2014/main" id="{7069D53B-57F8-DC4C-BCAA-C3E0FAA21572}"/>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a:stretch/>
        </p:blipFill>
        <p:spPr>
          <a:xfrm>
            <a:off x="7199110" y="5866249"/>
            <a:ext cx="1621258" cy="407100"/>
          </a:xfrm>
          <a:prstGeom prst="rect">
            <a:avLst/>
          </a:prstGeom>
        </p:spPr>
      </p:pic>
      <p:sp>
        <p:nvSpPr>
          <p:cNvPr id="5" name="object 9">
            <a:extLst>
              <a:ext uri="{FF2B5EF4-FFF2-40B4-BE49-F238E27FC236}">
                <a16:creationId xmlns:a16="http://schemas.microsoft.com/office/drawing/2014/main" id="{EE30E9AB-54CF-A3BD-8C3F-36F90C41B062}"/>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6" name="object 521">
            <a:extLst>
              <a:ext uri="{FF2B5EF4-FFF2-40B4-BE49-F238E27FC236}">
                <a16:creationId xmlns:a16="http://schemas.microsoft.com/office/drawing/2014/main" id="{0C505EB6-BEA9-41FD-098C-D872A5956973}"/>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6</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85095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4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diagram, application&#10;&#10;Description automatically generated">
            <a:extLst>
              <a:ext uri="{FF2B5EF4-FFF2-40B4-BE49-F238E27FC236}">
                <a16:creationId xmlns:a16="http://schemas.microsoft.com/office/drawing/2014/main" id="{9AE72F69-C404-1648-9AD9-606DAA0A42F6}"/>
              </a:ext>
            </a:extLst>
          </p:cNvPr>
          <p:cNvPicPr>
            <a:picLocks noChangeAspect="1"/>
          </p:cNvPicPr>
          <p:nvPr/>
        </p:nvPicPr>
        <p:blipFill rotWithShape="1">
          <a:blip r:embed="rId4"/>
          <a:srcRect b="5305"/>
          <a:stretch/>
        </p:blipFill>
        <p:spPr>
          <a:xfrm>
            <a:off x="4864" y="9476"/>
            <a:ext cx="9350172" cy="6264234"/>
          </a:xfrm>
          <a:prstGeom prst="rect">
            <a:avLst/>
          </a:prstGeom>
        </p:spPr>
      </p:pic>
      <p:pic>
        <p:nvPicPr>
          <p:cNvPr id="5" name="WaterTrackerAudio2 - slide 4.mp3" descr="WaterTrackerAudio2 - slide 4.mp3">
            <a:hlinkClick r:id="" action="ppaction://media"/>
            <a:extLst>
              <a:ext uri="{FF2B5EF4-FFF2-40B4-BE49-F238E27FC236}">
                <a16:creationId xmlns:a16="http://schemas.microsoft.com/office/drawing/2014/main" id="{682F4055-B1E5-3C4D-A9A6-6EE33BE586F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3482" y="2956546"/>
            <a:ext cx="711547" cy="711547"/>
          </a:xfrm>
          <a:prstGeom prst="rect">
            <a:avLst/>
          </a:prstGeom>
        </p:spPr>
      </p:pic>
      <p:pic>
        <p:nvPicPr>
          <p:cNvPr id="6" name="WaterTrackerAudio2 - slide 4.mp3">
            <a:hlinkClick r:id="" action="ppaction://media"/>
            <a:extLst>
              <a:ext uri="{FF2B5EF4-FFF2-40B4-BE49-F238E27FC236}">
                <a16:creationId xmlns:a16="http://schemas.microsoft.com/office/drawing/2014/main" id="{C9BF4004-A84F-8A43-9199-5AA1B5F27779}"/>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a:stretch/>
        </p:blipFill>
        <p:spPr>
          <a:xfrm>
            <a:off x="7192239" y="5864262"/>
            <a:ext cx="1630607" cy="409447"/>
          </a:xfrm>
          <a:prstGeom prst="rect">
            <a:avLst/>
          </a:prstGeom>
        </p:spPr>
      </p:pic>
      <p:sp>
        <p:nvSpPr>
          <p:cNvPr id="2" name="object 9">
            <a:extLst>
              <a:ext uri="{FF2B5EF4-FFF2-40B4-BE49-F238E27FC236}">
                <a16:creationId xmlns:a16="http://schemas.microsoft.com/office/drawing/2014/main" id="{2CEAAAAD-3471-D7E5-C698-DFE4DB2D4924}"/>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4" name="object 521">
            <a:extLst>
              <a:ext uri="{FF2B5EF4-FFF2-40B4-BE49-F238E27FC236}">
                <a16:creationId xmlns:a16="http://schemas.microsoft.com/office/drawing/2014/main" id="{2B01B842-285F-3280-1214-88FF968BC7F3}"/>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7</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421137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504"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350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5"/>
                </p:tgtEl>
              </p:cMediaNode>
            </p:audio>
            <p:audio>
              <p:cMediaNode vol="80000">
                <p:cTn id="12"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10;&#10;Description automatically generated with medium confidence">
            <a:extLst>
              <a:ext uri="{FF2B5EF4-FFF2-40B4-BE49-F238E27FC236}">
                <a16:creationId xmlns:a16="http://schemas.microsoft.com/office/drawing/2014/main" id="{C3B74D61-1B9D-694D-BB69-935C1CC39F3D}"/>
              </a:ext>
            </a:extLst>
          </p:cNvPr>
          <p:cNvPicPr>
            <a:picLocks noChangeAspect="1"/>
          </p:cNvPicPr>
          <p:nvPr/>
        </p:nvPicPr>
        <p:blipFill rotWithShape="1">
          <a:blip r:embed="rId4"/>
          <a:srcRect b="5228"/>
          <a:stretch/>
        </p:blipFill>
        <p:spPr>
          <a:xfrm>
            <a:off x="4864" y="9476"/>
            <a:ext cx="9350172" cy="6269354"/>
          </a:xfrm>
          <a:prstGeom prst="rect">
            <a:avLst/>
          </a:prstGeom>
        </p:spPr>
      </p:pic>
      <p:pic>
        <p:nvPicPr>
          <p:cNvPr id="4" name="WaterTrackerAudio3 - slide 5.mp3" descr="WaterTrackerAudio3 - slide 5.mp3">
            <a:hlinkClick r:id="" action="ppaction://media"/>
            <a:extLst>
              <a:ext uri="{FF2B5EF4-FFF2-40B4-BE49-F238E27FC236}">
                <a16:creationId xmlns:a16="http://schemas.microsoft.com/office/drawing/2014/main" id="{A9939072-B2CE-DF47-B040-40767E9D22B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3482" y="2956546"/>
            <a:ext cx="711547" cy="711547"/>
          </a:xfrm>
          <a:prstGeom prst="rect">
            <a:avLst/>
          </a:prstGeom>
        </p:spPr>
      </p:pic>
      <p:pic>
        <p:nvPicPr>
          <p:cNvPr id="5" name="WaterTrackerAudio3 - slide 5.mp3">
            <a:hlinkClick r:id="" action="ppaction://media"/>
            <a:extLst>
              <a:ext uri="{FF2B5EF4-FFF2-40B4-BE49-F238E27FC236}">
                <a16:creationId xmlns:a16="http://schemas.microsoft.com/office/drawing/2014/main" id="{A92A4644-7CF6-AC47-9ABC-D94B57C2E703}"/>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a:stretch/>
        </p:blipFill>
        <p:spPr>
          <a:xfrm>
            <a:off x="7168643" y="5864018"/>
            <a:ext cx="1651969" cy="414811"/>
          </a:xfrm>
          <a:prstGeom prst="rect">
            <a:avLst/>
          </a:prstGeom>
        </p:spPr>
      </p:pic>
      <p:sp>
        <p:nvSpPr>
          <p:cNvPr id="2" name="object 9">
            <a:extLst>
              <a:ext uri="{FF2B5EF4-FFF2-40B4-BE49-F238E27FC236}">
                <a16:creationId xmlns:a16="http://schemas.microsoft.com/office/drawing/2014/main" id="{99E6E559-5963-ED89-EDDE-829A0955786F}"/>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6" name="object 521">
            <a:extLst>
              <a:ext uri="{FF2B5EF4-FFF2-40B4-BE49-F238E27FC236}">
                <a16:creationId xmlns:a16="http://schemas.microsoft.com/office/drawing/2014/main" id="{FA987704-3B88-CE46-DC24-EA1A4314600A}"/>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8</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3696392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992"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599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5DE7EFD0-AC8D-254B-8B10-41EDC43B3312}"/>
              </a:ext>
            </a:extLst>
          </p:cNvPr>
          <p:cNvPicPr>
            <a:picLocks noChangeAspect="1"/>
          </p:cNvPicPr>
          <p:nvPr/>
        </p:nvPicPr>
        <p:blipFill rotWithShape="1">
          <a:blip r:embed="rId4"/>
          <a:srcRect b="5285"/>
          <a:stretch/>
        </p:blipFill>
        <p:spPr>
          <a:xfrm>
            <a:off x="4864" y="4738"/>
            <a:ext cx="9350172" cy="6265567"/>
          </a:xfrm>
          <a:prstGeom prst="rect">
            <a:avLst/>
          </a:prstGeom>
        </p:spPr>
      </p:pic>
      <p:pic>
        <p:nvPicPr>
          <p:cNvPr id="4" name="WaterTrackerAudio4 - slide 6.mp3" descr="WaterTrackerAudio4 - slide 6.mp3">
            <a:hlinkClick r:id="" action="ppaction://media"/>
            <a:extLst>
              <a:ext uri="{FF2B5EF4-FFF2-40B4-BE49-F238E27FC236}">
                <a16:creationId xmlns:a16="http://schemas.microsoft.com/office/drawing/2014/main" id="{652B7C9A-8E22-FD43-A682-4A16B34FB55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3482" y="2956546"/>
            <a:ext cx="711547" cy="711547"/>
          </a:xfrm>
          <a:prstGeom prst="rect">
            <a:avLst/>
          </a:prstGeom>
        </p:spPr>
      </p:pic>
      <p:pic>
        <p:nvPicPr>
          <p:cNvPr id="5" name="WaterTrackerAudio4 - slide 6.mp3">
            <a:hlinkClick r:id="" action="ppaction://media"/>
            <a:extLst>
              <a:ext uri="{FF2B5EF4-FFF2-40B4-BE49-F238E27FC236}">
                <a16:creationId xmlns:a16="http://schemas.microsoft.com/office/drawing/2014/main" id="{4EF87EEA-9645-F548-8AFC-E7F58BE60241}"/>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a:stretch/>
        </p:blipFill>
        <p:spPr>
          <a:xfrm>
            <a:off x="7194773" y="5861862"/>
            <a:ext cx="1626606" cy="408443"/>
          </a:xfrm>
          <a:prstGeom prst="rect">
            <a:avLst/>
          </a:prstGeom>
        </p:spPr>
      </p:pic>
      <p:sp>
        <p:nvSpPr>
          <p:cNvPr id="2" name="object 9">
            <a:extLst>
              <a:ext uri="{FF2B5EF4-FFF2-40B4-BE49-F238E27FC236}">
                <a16:creationId xmlns:a16="http://schemas.microsoft.com/office/drawing/2014/main" id="{C8D915C9-2180-B173-4F23-1026AA252658}"/>
              </a:ext>
            </a:extLst>
          </p:cNvPr>
          <p:cNvSpPr/>
          <p:nvPr/>
        </p:nvSpPr>
        <p:spPr>
          <a:xfrm>
            <a:off x="4458826" y="6311548"/>
            <a:ext cx="441196" cy="321729"/>
          </a:xfrm>
          <a:custGeom>
            <a:avLst/>
            <a:gdLst/>
            <a:ahLst/>
            <a:cxnLst/>
            <a:rect l="l" t="t" r="r" b="b"/>
            <a:pathLst>
              <a:path w="504189" h="367665">
                <a:moveTo>
                  <a:pt x="431990" y="0"/>
                </a:moveTo>
                <a:lnTo>
                  <a:pt x="71996" y="0"/>
                </a:lnTo>
                <a:lnTo>
                  <a:pt x="43971" y="5657"/>
                </a:lnTo>
                <a:lnTo>
                  <a:pt x="21086" y="21086"/>
                </a:lnTo>
                <a:lnTo>
                  <a:pt x="5657" y="43971"/>
                </a:lnTo>
                <a:lnTo>
                  <a:pt x="0" y="71996"/>
                </a:lnTo>
                <a:lnTo>
                  <a:pt x="0" y="367200"/>
                </a:lnTo>
                <a:lnTo>
                  <a:pt x="503999" y="367200"/>
                </a:lnTo>
                <a:lnTo>
                  <a:pt x="503999" y="71996"/>
                </a:lnTo>
                <a:lnTo>
                  <a:pt x="498339" y="43971"/>
                </a:lnTo>
                <a:lnTo>
                  <a:pt x="482906" y="21086"/>
                </a:lnTo>
                <a:lnTo>
                  <a:pt x="460017" y="5657"/>
                </a:lnTo>
                <a:lnTo>
                  <a:pt x="431990" y="0"/>
                </a:lnTo>
                <a:close/>
              </a:path>
            </a:pathLst>
          </a:custGeom>
          <a:solidFill>
            <a:srgbClr val="3094D1"/>
          </a:solidFill>
        </p:spPr>
        <p:txBody>
          <a:bodyPr wrap="square" lIns="0" tIns="0" rIns="0" bIns="0" rtlCol="0"/>
          <a:lstStyle/>
          <a:p>
            <a:pPr defTabSz="800145"/>
            <a:endParaRPr sz="1575" kern="0">
              <a:solidFill>
                <a:sysClr val="windowText" lastClr="000000"/>
              </a:solidFill>
              <a:latin typeface="Calibri"/>
            </a:endParaRPr>
          </a:p>
        </p:txBody>
      </p:sp>
      <p:sp>
        <p:nvSpPr>
          <p:cNvPr id="6" name="object 521">
            <a:extLst>
              <a:ext uri="{FF2B5EF4-FFF2-40B4-BE49-F238E27FC236}">
                <a16:creationId xmlns:a16="http://schemas.microsoft.com/office/drawing/2014/main" id="{891C825D-8A06-606F-CAFB-0F1FB6E39DAB}"/>
              </a:ext>
            </a:extLst>
          </p:cNvPr>
          <p:cNvSpPr txBox="1">
            <a:spLocks/>
          </p:cNvSpPr>
          <p:nvPr/>
        </p:nvSpPr>
        <p:spPr>
          <a:xfrm>
            <a:off x="4474512" y="6411416"/>
            <a:ext cx="372237" cy="199927"/>
          </a:xfrm>
          <a:prstGeom prst="rect">
            <a:avLst/>
          </a:prstGeom>
        </p:spPr>
        <p:txBody>
          <a:bodyPr vert="horz" wrap="square" lIns="0" tIns="0" rIns="0" bIns="0" rtlCol="0">
            <a:spAutoFit/>
          </a:bodyPr>
          <a:lstStyle>
            <a:defPPr>
              <a:defRPr lang="en-US"/>
            </a:defPPr>
            <a:lvl1pPr marL="0" algn="ctr" defTabSz="457200" rtl="0" eaLnBrk="1" latinLnBrk="0" hangingPunct="1">
              <a:defRPr sz="18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3340" defTabSz="800145">
              <a:lnSpc>
                <a:spcPts val="1509"/>
              </a:lnSpc>
            </a:pPr>
            <a:fld id="{2E8C6987-E3A3-214F-965B-688765CBCEA0}" type="slidenum">
              <a:rPr lang="en-GB" kern="0" spc="-22" smtClean="0">
                <a:latin typeface="Luckiest Guy" panose="02000506000000020004" pitchFamily="2" charset="0"/>
                <a:ea typeface="Roboto Slab" pitchFamily="2" charset="0"/>
              </a:rPr>
              <a:pPr marL="33340" defTabSz="800145">
                <a:lnSpc>
                  <a:spcPts val="1509"/>
                </a:lnSpc>
              </a:pPr>
              <a:t>9</a:t>
            </a:fld>
            <a:endParaRPr lang="en-GB" kern="0" spc="-22" dirty="0">
              <a:latin typeface="Luckiest Guy" panose="02000506000000020004" pitchFamily="2" charset="0"/>
              <a:ea typeface="Roboto Slab" pitchFamily="2" charset="0"/>
            </a:endParaRPr>
          </a:p>
        </p:txBody>
      </p:sp>
    </p:spTree>
    <p:extLst>
      <p:ext uri="{BB962C8B-B14F-4D97-AF65-F5344CB8AC3E}">
        <p14:creationId xmlns:p14="http://schemas.microsoft.com/office/powerpoint/2010/main" val="1480161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112"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511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8B06E60BE87C54CAA9D2B6FED34334B" ma:contentTypeVersion="21" ma:contentTypeDescription="Create a new document." ma:contentTypeScope="" ma:versionID="595b10531d4c788f126458b832531232">
  <xsd:schema xmlns:xsd="http://www.w3.org/2001/XMLSchema" xmlns:xs="http://www.w3.org/2001/XMLSchema" xmlns:p="http://schemas.microsoft.com/office/2006/metadata/properties" xmlns:ns2="929f89a5-493a-4988-ade2-3696770d1e69" xmlns:ns3="76170d13-649a-4117-9c64-ce078c6f4755" targetNamespace="http://schemas.microsoft.com/office/2006/metadata/properties" ma:root="true" ma:fieldsID="702fe5b3fae2ee5ec8bed8303f27a4c0" ns2:_="" ns3:_="">
    <xsd:import namespace="929f89a5-493a-4988-ade2-3696770d1e69"/>
    <xsd:import namespace="76170d13-649a-4117-9c64-ce078c6f475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LengthInSecond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9f89a5-493a-4988-ade2-3696770d1e69" elementFormDefault="qualified">
    <xsd:import namespace="http://schemas.microsoft.com/office/2006/documentManagement/types"/>
    <xsd:import namespace="http://schemas.microsoft.com/office/infopath/2007/PartnerControls"/>
    <xsd:element name="MediaServiceMetadata" ma:index="5" nillable="true" ma:displayName="MediaServiceMetadata" ma:hidden="true" ma:internalName="MediaServiceMetadata" ma:readOnly="true">
      <xsd:simpleType>
        <xsd:restriction base="dms:Note"/>
      </xsd:simpleType>
    </xsd:element>
    <xsd:element name="MediaServiceFastMetadata" ma:index="6" nillable="true" ma:displayName="MediaServiceFastMetadata" ma:hidden="true" ma:internalName="MediaServiceFastMetadata" ma:readOnly="true">
      <xsd:simpleType>
        <xsd:restriction base="dms:Note"/>
      </xsd:simpleType>
    </xsd:element>
    <xsd:element name="MediaServiceDateTaken" ma:index="7" nillable="true" ma:displayName="MediaServiceDateTaken" ma:description="" ma:hidden="true" ma:internalName="MediaServiceDateTaken" ma:readOnly="true">
      <xsd:simpleType>
        <xsd:restriction base="dms:Text"/>
      </xsd:simpleType>
    </xsd:element>
    <xsd:element name="MediaServiceLocation" ma:index="8" nillable="true" ma:displayName="Location" ma:description="" ma:internalName="MediaServiceLocation" ma:readOnly="true">
      <xsd:simpleType>
        <xsd:restriction base="dms:Text"/>
      </xsd:simpleType>
    </xsd:element>
    <xsd:element name="MediaServiceOCR" ma:index="9" nillable="true" ma:displayName="Extracted Text" ma:internalName="MediaServiceOCR" ma:readOnly="true">
      <xsd:simpleType>
        <xsd:restriction base="dms:Note">
          <xsd:maxLength value="255"/>
        </xsd:restriction>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3fb1273-df49-4b00-9f0c-7edff2967119" ma:termSetId="09814cd3-568e-fe90-9814-8d621ff8fb84" ma:anchorId="fba54fb3-c3e1-fe81-a776-ca4b69148c4d" ma:open="true" ma:isKeyword="false">
      <xsd:complexType>
        <xsd:sequence>
          <xsd:element ref="pc:Terms" minOccurs="0" maxOccurs="1"/>
        </xsd:sequence>
      </xsd:complexType>
    </xsd:element>
    <xsd:element name="MediaLengthInSeconds" ma:index="15"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6170d13-649a-4117-9c64-ce078c6f4755"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36cf2df-c786-4daf-8f48-efe4c9bcf766}" ma:internalName="TaxCatchAll" ma:showField="CatchAllData" ma:web="76170d13-649a-4117-9c64-ce078c6f4755">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29f89a5-493a-4988-ade2-3696770d1e69">
      <Terms xmlns="http://schemas.microsoft.com/office/infopath/2007/PartnerControls"/>
    </lcf76f155ced4ddcb4097134ff3c332f>
    <TaxCatchAll xmlns="76170d13-649a-4117-9c64-ce078c6f475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9D5E9DE-C414-4B16-A363-607C04F832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9f89a5-493a-4988-ade2-3696770d1e69"/>
    <ds:schemaRef ds:uri="76170d13-649a-4117-9c64-ce078c6f47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76D96A3-F172-4347-820E-F6AD87A7CF01}">
  <ds:schemaRefs>
    <ds:schemaRef ds:uri="http://schemas.microsoft.com/office/2006/metadata/properties"/>
    <ds:schemaRef ds:uri="http://schemas.microsoft.com/office/infopath/2007/PartnerControls"/>
    <ds:schemaRef ds:uri="929f89a5-493a-4988-ade2-3696770d1e69"/>
    <ds:schemaRef ds:uri="76170d13-649a-4117-9c64-ce078c6f4755"/>
  </ds:schemaRefs>
</ds:datastoreItem>
</file>

<file path=customXml/itemProps3.xml><?xml version="1.0" encoding="utf-8"?>
<ds:datastoreItem xmlns:ds="http://schemas.openxmlformats.org/officeDocument/2006/customXml" ds:itemID="{5AEEA797-BB84-46FA-A9DD-7D47E8759AF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699</TotalTime>
  <Words>404</Words>
  <Application>Microsoft Office PowerPoint</Application>
  <PresentationFormat>Custom</PresentationFormat>
  <Paragraphs>99</Paragraphs>
  <Slides>46</Slides>
  <Notes>12</Notes>
  <HiddenSlides>0</HiddenSlides>
  <MMClips>23</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46</vt:i4>
      </vt:variant>
    </vt:vector>
  </HeadingPairs>
  <TitlesOfParts>
    <vt:vector size="53" baseType="lpstr">
      <vt:lpstr>Arial</vt:lpstr>
      <vt:lpstr>Calibri</vt:lpstr>
      <vt:lpstr>Calibri Light</vt:lpstr>
      <vt:lpstr>Luckiest Guy</vt:lpstr>
      <vt:lpstr>Roboto Slab</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 van Reysen</dc:creator>
  <cp:lastModifiedBy>Dan van Reysen</cp:lastModifiedBy>
  <cp:revision>13</cp:revision>
  <dcterms:created xsi:type="dcterms:W3CDTF">2024-02-05T14:40:23Z</dcterms:created>
  <dcterms:modified xsi:type="dcterms:W3CDTF">2024-04-29T12:00:41Z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0x010100F8B06E60BE87C54CAA9D2B6FED34334B</vt:lpwstr>
  </property>
  <property fmtid="{D5CDD505-2E9C-101B-9397-08002B2CF9AE}" pid="3" name="MediaServiceImageTags">
    <vt:lpwstr/>
  </property>
</Properties>
</file>